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4172" r:id="rId5"/>
    <p:sldId id="4281" r:id="rId6"/>
    <p:sldId id="4283" r:id="rId7"/>
    <p:sldId id="4284" r:id="rId8"/>
    <p:sldId id="4285" r:id="rId9"/>
    <p:sldId id="4286" r:id="rId10"/>
    <p:sldId id="4297" r:id="rId11"/>
    <p:sldId id="4298" r:id="rId12"/>
    <p:sldId id="4199" r:id="rId13"/>
    <p:sldId id="4307" r:id="rId14"/>
    <p:sldId id="4201" r:id="rId15"/>
    <p:sldId id="4308" r:id="rId16"/>
    <p:sldId id="4302" r:id="rId17"/>
    <p:sldId id="4287" r:id="rId18"/>
    <p:sldId id="4291" r:id="rId19"/>
    <p:sldId id="4292" r:id="rId20"/>
    <p:sldId id="4296" r:id="rId21"/>
    <p:sldId id="4208" r:id="rId22"/>
    <p:sldId id="4209" r:id="rId23"/>
    <p:sldId id="4304" r:id="rId24"/>
    <p:sldId id="4202" r:id="rId25"/>
    <p:sldId id="4305" r:id="rId26"/>
    <p:sldId id="4213" r:id="rId27"/>
    <p:sldId id="4299" r:id="rId28"/>
    <p:sldId id="4300" r:id="rId29"/>
    <p:sldId id="4306" r:id="rId30"/>
    <p:sldId id="4303" r:id="rId31"/>
    <p:sldId id="417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49A7603-2027-4486-970F-457D048D43CB}">
          <p14:sldIdLst>
            <p14:sldId id="4172"/>
            <p14:sldId id="4281"/>
            <p14:sldId id="4283"/>
            <p14:sldId id="4284"/>
            <p14:sldId id="4285"/>
            <p14:sldId id="4286"/>
            <p14:sldId id="4297"/>
            <p14:sldId id="4298"/>
            <p14:sldId id="4199"/>
            <p14:sldId id="4307"/>
            <p14:sldId id="4201"/>
            <p14:sldId id="4308"/>
            <p14:sldId id="4302"/>
            <p14:sldId id="4287"/>
            <p14:sldId id="4291"/>
            <p14:sldId id="4292"/>
            <p14:sldId id="4296"/>
            <p14:sldId id="4208"/>
            <p14:sldId id="4209"/>
            <p14:sldId id="4304"/>
            <p14:sldId id="4202"/>
            <p14:sldId id="4305"/>
            <p14:sldId id="4213"/>
            <p14:sldId id="4299"/>
            <p14:sldId id="4300"/>
            <p14:sldId id="4306"/>
            <p14:sldId id="4303"/>
            <p14:sldId id="4179"/>
          </p14:sldIdLst>
        </p14:section>
      </p14:sectionLst>
    </p:ext>
    <p:ext uri="{EFAFB233-063F-42B5-8137-9DF3F51BA10A}">
      <p15:sldGuideLst xmlns:p15="http://schemas.microsoft.com/office/powerpoint/2012/main">
        <p15:guide id="1" pos="7440" userDrawn="1">
          <p15:clr>
            <a:srgbClr val="A4A3A4"/>
          </p15:clr>
        </p15:guide>
        <p15:guide id="2" pos="336" userDrawn="1">
          <p15:clr>
            <a:srgbClr val="A4A3A4"/>
          </p15:clr>
        </p15:guide>
        <p15:guide id="3" pos="504" userDrawn="1">
          <p15:clr>
            <a:srgbClr val="A4A3A4"/>
          </p15:clr>
        </p15:guide>
        <p15:guide id="4" orient="horz" pos="3576" userDrawn="1">
          <p15:clr>
            <a:srgbClr val="A4A3A4"/>
          </p15:clr>
        </p15:guide>
        <p15:guide id="5" orient="horz" pos="192" userDrawn="1">
          <p15:clr>
            <a:srgbClr val="A4A3A4"/>
          </p15:clr>
        </p15:guide>
        <p15:guide id="6" orient="horz" pos="3936" userDrawn="1">
          <p15:clr>
            <a:srgbClr val="A4A3A4"/>
          </p15:clr>
        </p15:guide>
        <p15:guide id="7" orient="horz" pos="744" userDrawn="1">
          <p15:clr>
            <a:srgbClr val="A4A3A4"/>
          </p15:clr>
        </p15:guide>
        <p15:guide id="8" pos="1104" userDrawn="1">
          <p15:clr>
            <a:srgbClr val="A4A3A4"/>
          </p15:clr>
        </p15:guide>
        <p15:guide id="9" orient="horz" pos="4032" userDrawn="1">
          <p15:clr>
            <a:srgbClr val="A4A3A4"/>
          </p15:clr>
        </p15:guide>
        <p15:guide id="10" orient="horz" pos="1800" userDrawn="1">
          <p15:clr>
            <a:srgbClr val="A4A3A4"/>
          </p15:clr>
        </p15:guide>
        <p15:guide id="11" pos="4104" userDrawn="1">
          <p15:clr>
            <a:srgbClr val="A4A3A4"/>
          </p15:clr>
        </p15:guide>
        <p15:guide id="12" orient="horz" userDrawn="1">
          <p15:clr>
            <a:srgbClr val="A4A3A4"/>
          </p15:clr>
        </p15:guide>
        <p15:guide id="13" pos="26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7A7964-3154-E95E-9B9B-E5508A44B21E}" name="Tristen Lawrence" initials="TL" userId="92021483d5c651f3" providerId="Windows Live"/>
  <p188:author id="{889C5F6C-9DF1-D047-9368-A70AC51A08CD}" name="Garrett Fowler" initials="GF" userId="Garrett Fowl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FF00"/>
    <a:srgbClr val="E216C5"/>
    <a:srgbClr val="F6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6101" autoAdjust="0"/>
  </p:normalViewPr>
  <p:slideViewPr>
    <p:cSldViewPr snapToGrid="0" snapToObjects="1">
      <p:cViewPr varScale="1">
        <p:scale>
          <a:sx n="108" d="100"/>
          <a:sy n="108" d="100"/>
        </p:scale>
        <p:origin x="348" y="102"/>
      </p:cViewPr>
      <p:guideLst>
        <p:guide pos="7440"/>
        <p:guide pos="336"/>
        <p:guide pos="504"/>
        <p:guide orient="horz" pos="3576"/>
        <p:guide orient="horz" pos="192"/>
        <p:guide orient="horz" pos="3936"/>
        <p:guide orient="horz" pos="744"/>
        <p:guide pos="1104"/>
        <p:guide orient="horz" pos="4032"/>
        <p:guide orient="horz" pos="1800"/>
        <p:guide pos="4104"/>
        <p:guide orient="horz"/>
        <p:guide pos="26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 showGuides="1">
      <p:cViewPr varScale="1">
        <p:scale>
          <a:sx n="78" d="100"/>
          <a:sy n="78" d="100"/>
        </p:scale>
        <p:origin x="274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ponners\Downloads\export%20(7)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ponners\Downloads\export%20(6)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C:\Users\cponners\Downloads\export%20(20)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[export (7).csv]Sheet1!PivotTable2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</a:schemeClr>
            </a:solidFill>
            <a:ln w="9525">
              <a:solidFill>
                <a:schemeClr val="accent5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</a:schemeClr>
            </a:solidFill>
            <a:ln w="9525">
              <a:solidFill>
                <a:schemeClr val="accent6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  <a:lumOff val="50000"/>
              </a:schemeClr>
            </a:solidFill>
            <a:ln w="9525">
              <a:solidFill>
                <a:schemeClr val="accent1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  <a:lumOff val="50000"/>
              </a:schemeClr>
            </a:solidFill>
            <a:ln w="9525">
              <a:solidFill>
                <a:schemeClr val="accent2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  <a:lumOff val="50000"/>
              </a:schemeClr>
            </a:solidFill>
            <a:ln w="9525">
              <a:solidFill>
                <a:schemeClr val="accent3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  <a:lumOff val="50000"/>
              </a:schemeClr>
            </a:solidFill>
            <a:ln w="9525">
              <a:solidFill>
                <a:schemeClr val="accent4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  <a:lumOff val="50000"/>
              </a:schemeClr>
            </a:solidFill>
            <a:ln w="9525">
              <a:solidFill>
                <a:schemeClr val="accent5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  <a:lumOff val="50000"/>
              </a:schemeClr>
            </a:solidFill>
            <a:ln w="9525">
              <a:solidFill>
                <a:schemeClr val="accent6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</a:schemeClr>
            </a:solidFill>
            <a:ln w="9525">
              <a:solidFill>
                <a:schemeClr val="accent5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</a:schemeClr>
            </a:solidFill>
            <a:ln w="9525">
              <a:solidFill>
                <a:schemeClr val="accent6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  <a:lumOff val="50000"/>
              </a:schemeClr>
            </a:solidFill>
            <a:ln w="9525">
              <a:solidFill>
                <a:schemeClr val="accent1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  <a:lumOff val="50000"/>
              </a:schemeClr>
            </a:solidFill>
            <a:ln w="9525">
              <a:solidFill>
                <a:schemeClr val="accent2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  <a:lumOff val="50000"/>
              </a:schemeClr>
            </a:solidFill>
            <a:ln w="9525">
              <a:solidFill>
                <a:schemeClr val="accent3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  <a:lumOff val="50000"/>
              </a:schemeClr>
            </a:solidFill>
            <a:ln w="9525">
              <a:solidFill>
                <a:schemeClr val="accent4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  <a:lumOff val="50000"/>
              </a:schemeClr>
            </a:solidFill>
            <a:ln w="9525">
              <a:solidFill>
                <a:schemeClr val="accent5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  <a:lumOff val="50000"/>
              </a:schemeClr>
            </a:solidFill>
            <a:ln w="9525">
              <a:solidFill>
                <a:schemeClr val="accent6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</a:schemeClr>
            </a:solidFill>
            <a:ln w="9525">
              <a:solidFill>
                <a:schemeClr val="accent5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</a:schemeClr>
            </a:solidFill>
            <a:ln w="9525">
              <a:solidFill>
                <a:schemeClr val="accent6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  <a:lumOff val="50000"/>
              </a:schemeClr>
            </a:solidFill>
            <a:ln w="9525">
              <a:solidFill>
                <a:schemeClr val="accent1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  <a:lumOff val="50000"/>
              </a:schemeClr>
            </a:solidFill>
            <a:ln w="9525">
              <a:solidFill>
                <a:schemeClr val="accent2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  <a:lumOff val="50000"/>
              </a:schemeClr>
            </a:solidFill>
            <a:ln w="9525">
              <a:solidFill>
                <a:schemeClr val="accent3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  <a:lumOff val="50000"/>
              </a:schemeClr>
            </a:solidFill>
            <a:ln w="9525">
              <a:solidFill>
                <a:schemeClr val="accent4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  <a:lumOff val="50000"/>
              </a:schemeClr>
            </a:solidFill>
            <a:ln w="9525">
              <a:solidFill>
                <a:schemeClr val="accent5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  <a:lumOff val="50000"/>
              </a:schemeClr>
            </a:solidFill>
            <a:ln w="9525">
              <a:solidFill>
                <a:schemeClr val="accent6">
                  <a:lumMod val="50000"/>
                  <a:lumOff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</a:schemeClr>
            </a:solidFill>
            <a:ln w="9525">
              <a:solidFill>
                <a:schemeClr val="accent2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</a:schemeClr>
            </a:solidFill>
            <a:ln w="9525">
              <a:solidFill>
                <a:schemeClr val="accent3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</a:schemeClr>
            </a:solidFill>
            <a:ln w="9525">
              <a:solidFill>
                <a:schemeClr val="accent4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</a:schemeClr>
            </a:solidFill>
            <a:ln w="9525">
              <a:solidFill>
                <a:schemeClr val="accent5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</a:schemeClr>
            </a:solidFill>
            <a:ln w="9525">
              <a:solidFill>
                <a:schemeClr val="accent6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  <a:lumOff val="20000"/>
              </a:schemeClr>
            </a:solidFill>
            <a:ln w="9525">
              <a:solidFill>
                <a:schemeClr val="accent1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  <a:lumOff val="20000"/>
              </a:schemeClr>
            </a:solidFill>
            <a:ln w="9525">
              <a:solidFill>
                <a:schemeClr val="accent2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  <a:lumOff val="20000"/>
              </a:schemeClr>
            </a:solidFill>
            <a:ln w="9525">
              <a:solidFill>
                <a:schemeClr val="accent3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  <a:lumOff val="20000"/>
              </a:schemeClr>
            </a:solidFill>
            <a:ln w="9525">
              <a:solidFill>
                <a:schemeClr val="accent4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  <a:lumOff val="20000"/>
              </a:schemeClr>
            </a:solidFill>
            <a:ln w="9525">
              <a:solidFill>
                <a:schemeClr val="accent5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  <a:lumOff val="20000"/>
              </a:schemeClr>
            </a:solidFill>
            <a:ln w="9525">
              <a:solidFill>
                <a:schemeClr val="accent6">
                  <a:lumMod val="80000"/>
                  <a:lumOff val="2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80000"/>
              </a:schemeClr>
            </a:solidFill>
            <a:ln w="9525">
              <a:solidFill>
                <a:schemeClr val="accent1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80000"/>
              </a:schemeClr>
            </a:solidFill>
            <a:ln w="9525">
              <a:solidFill>
                <a:schemeClr val="accent2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80000"/>
              </a:schemeClr>
            </a:solidFill>
            <a:ln w="9525">
              <a:solidFill>
                <a:schemeClr val="accent3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80000"/>
              </a:schemeClr>
            </a:solidFill>
            <a:ln w="9525">
              <a:solidFill>
                <a:schemeClr val="accent4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80000"/>
              </a:schemeClr>
            </a:solidFill>
            <a:ln w="9525">
              <a:solidFill>
                <a:schemeClr val="accent5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80000"/>
              </a:schemeClr>
            </a:solidFill>
            <a:ln w="9525">
              <a:solidFill>
                <a:schemeClr val="accent6">
                  <a:lumMod val="8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50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50000"/>
              </a:schemeClr>
            </a:solidFill>
            <a:ln w="9525">
              <a:solidFill>
                <a:schemeClr val="accent4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50000"/>
              </a:schemeClr>
            </a:solidFill>
            <a:ln w="9525">
              <a:solidFill>
                <a:schemeClr val="accent5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50000"/>
              </a:schemeClr>
            </a:solidFill>
            <a:ln w="9525">
              <a:solidFill>
                <a:schemeClr val="accent6">
                  <a:lumMod val="5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  <a:lumOff val="30000"/>
              </a:schemeClr>
            </a:solidFill>
            <a:ln w="9525">
              <a:solidFill>
                <a:schemeClr val="accent1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  <a:lumOff val="30000"/>
              </a:schemeClr>
            </a:solidFill>
            <a:ln w="9525">
              <a:solidFill>
                <a:schemeClr val="accent2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  <a:lumOff val="30000"/>
              </a:schemeClr>
            </a:solidFill>
            <a:ln w="9525">
              <a:solidFill>
                <a:schemeClr val="accent3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  <a:lumOff val="30000"/>
              </a:schemeClr>
            </a:solidFill>
            <a:ln w="9525">
              <a:solidFill>
                <a:schemeClr val="accent4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>
                <a:lumMod val="70000"/>
                <a:lumOff val="30000"/>
              </a:schemeClr>
            </a:solidFill>
            <a:ln w="9525">
              <a:solidFill>
                <a:schemeClr val="accent5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>
                <a:lumMod val="70000"/>
                <a:lumOff val="30000"/>
              </a:schemeClr>
            </a:solidFill>
            <a:ln w="9525">
              <a:solidFill>
                <a:schemeClr val="accent6">
                  <a:lumMod val="70000"/>
                  <a:lumOff val="3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70000"/>
              </a:schemeClr>
            </a:solidFill>
            <a:ln w="9525">
              <a:solidFill>
                <a:schemeClr val="accent1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>
                <a:lumMod val="70000"/>
              </a:schemeClr>
            </a:solidFill>
            <a:ln w="9525">
              <a:solidFill>
                <a:schemeClr val="accent2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>
                <a:lumMod val="70000"/>
              </a:schemeClr>
            </a:solidFill>
            <a:ln w="9525">
              <a:solidFill>
                <a:schemeClr val="accent3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>
                <a:lumMod val="70000"/>
              </a:schemeClr>
            </a:solidFill>
            <a:ln w="9525">
              <a:solidFill>
                <a:schemeClr val="accent4">
                  <a:lumMod val="7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Sheet1!$B$3:$B$4</c:f>
              <c:strCache>
                <c:ptCount val="1"/>
                <c:pt idx="0">
                  <c:v>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Sheet1!$B$5:$B$21</c:f>
              <c:numCache>
                <c:formatCode>General</c:formatCode>
                <c:ptCount val="16"/>
                <c:pt idx="0">
                  <c:v>0.30017950290357698</c:v>
                </c:pt>
                <c:pt idx="1">
                  <c:v>0.317793678991029</c:v>
                </c:pt>
                <c:pt idx="2">
                  <c:v>0.27616793644068799</c:v>
                </c:pt>
                <c:pt idx="3">
                  <c:v>0.247726200902782</c:v>
                </c:pt>
                <c:pt idx="4">
                  <c:v>0.25771919692572298</c:v>
                </c:pt>
                <c:pt idx="5">
                  <c:v>0.24565476372300399</c:v>
                </c:pt>
                <c:pt idx="6">
                  <c:v>0.24387562660621201</c:v>
                </c:pt>
                <c:pt idx="7">
                  <c:v>0.229144793580561</c:v>
                </c:pt>
                <c:pt idx="8">
                  <c:v>0.230994920510529</c:v>
                </c:pt>
                <c:pt idx="9">
                  <c:v>0.23280168831532599</c:v>
                </c:pt>
                <c:pt idx="10">
                  <c:v>0.225603779865374</c:v>
                </c:pt>
                <c:pt idx="11">
                  <c:v>0.224713406072129</c:v>
                </c:pt>
                <c:pt idx="12">
                  <c:v>0.27144770178295602</c:v>
                </c:pt>
                <c:pt idx="13">
                  <c:v>0.243873916617105</c:v>
                </c:pt>
                <c:pt idx="14">
                  <c:v>0.262383287315129</c:v>
                </c:pt>
                <c:pt idx="15">
                  <c:v>0.209454927303594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2C3-46BA-B907-1AA269E27E6D}"/>
            </c:ext>
          </c:extLst>
        </c:ser>
        <c:ser>
          <c:idx val="1"/>
          <c:order val="1"/>
          <c:tx>
            <c:strRef>
              <c:f>Sheet1!$C$3:$C$4</c:f>
              <c:strCache>
                <c:ptCount val="1"/>
                <c:pt idx="0">
                  <c:v>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Sheet1!$C$5:$C$21</c:f>
              <c:numCache>
                <c:formatCode>General</c:formatCode>
                <c:ptCount val="16"/>
                <c:pt idx="0">
                  <c:v>0.28174764438479899</c:v>
                </c:pt>
                <c:pt idx="1">
                  <c:v>0.27527187285903099</c:v>
                </c:pt>
                <c:pt idx="2">
                  <c:v>0.26898034428150402</c:v>
                </c:pt>
                <c:pt idx="3">
                  <c:v>0.26859024012393401</c:v>
                </c:pt>
                <c:pt idx="4">
                  <c:v>0.23634343783862499</c:v>
                </c:pt>
                <c:pt idx="5">
                  <c:v>0.22840280120729101</c:v>
                </c:pt>
                <c:pt idx="6">
                  <c:v>0.22955479865462</c:v>
                </c:pt>
                <c:pt idx="7">
                  <c:v>0.22964629882002599</c:v>
                </c:pt>
                <c:pt idx="8">
                  <c:v>0.21975257356630501</c:v>
                </c:pt>
                <c:pt idx="9">
                  <c:v>0.21972056114764299</c:v>
                </c:pt>
                <c:pt idx="10">
                  <c:v>0.23132024390546799</c:v>
                </c:pt>
                <c:pt idx="11">
                  <c:v>0.22799544696356799</c:v>
                </c:pt>
                <c:pt idx="12">
                  <c:v>0.20945431532466</c:v>
                </c:pt>
                <c:pt idx="13">
                  <c:v>0.25710944943268699</c:v>
                </c:pt>
                <c:pt idx="14">
                  <c:v>0.25737822184276699</c:v>
                </c:pt>
                <c:pt idx="15">
                  <c:v>0.23286737365590701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2C3-46BA-B907-1AA269E27E6D}"/>
            </c:ext>
          </c:extLst>
        </c:ser>
        <c:ser>
          <c:idx val="2"/>
          <c:order val="2"/>
          <c:tx>
            <c:strRef>
              <c:f>Sheet1!$D$3:$D$4</c:f>
              <c:strCache>
                <c:ptCount val="1"/>
                <c:pt idx="0">
                  <c:v>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Sheet1!$D$5:$D$21</c:f>
              <c:numCache>
                <c:formatCode>General</c:formatCode>
                <c:ptCount val="16"/>
                <c:pt idx="0">
                  <c:v>0.33490633761800898</c:v>
                </c:pt>
                <c:pt idx="1">
                  <c:v>0.30169240074974402</c:v>
                </c:pt>
                <c:pt idx="2">
                  <c:v>0.32097885417591199</c:v>
                </c:pt>
                <c:pt idx="3">
                  <c:v>0.27976529273672801</c:v>
                </c:pt>
                <c:pt idx="4">
                  <c:v>0.26161703250366303</c:v>
                </c:pt>
                <c:pt idx="5">
                  <c:v>0.25276137677868199</c:v>
                </c:pt>
                <c:pt idx="6">
                  <c:v>0.25097614251802203</c:v>
                </c:pt>
                <c:pt idx="7">
                  <c:v>0.24662346300035701</c:v>
                </c:pt>
                <c:pt idx="8">
                  <c:v>0.239091389821348</c:v>
                </c:pt>
                <c:pt idx="9">
                  <c:v>0.24380818760817799</c:v>
                </c:pt>
                <c:pt idx="10">
                  <c:v>0.245221866318522</c:v>
                </c:pt>
                <c:pt idx="11">
                  <c:v>0.25371681348973102</c:v>
                </c:pt>
                <c:pt idx="12">
                  <c:v>0.24052884966747001</c:v>
                </c:pt>
                <c:pt idx="13">
                  <c:v>0.25875896893534001</c:v>
                </c:pt>
                <c:pt idx="14">
                  <c:v>0.30364634094665</c:v>
                </c:pt>
                <c:pt idx="15">
                  <c:v>0.26388919716777998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2C3-46BA-B907-1AA269E27E6D}"/>
            </c:ext>
          </c:extLst>
        </c:ser>
        <c:ser>
          <c:idx val="3"/>
          <c:order val="3"/>
          <c:tx>
            <c:strRef>
              <c:f>Sheet1!$E$3:$E$4</c:f>
              <c:strCache>
                <c:ptCount val="1"/>
                <c:pt idx="0">
                  <c:v>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Sheet1!$E$5:$E$21</c:f>
              <c:numCache>
                <c:formatCode>General</c:formatCode>
                <c:ptCount val="16"/>
                <c:pt idx="0">
                  <c:v>0.281313256447775</c:v>
                </c:pt>
                <c:pt idx="1">
                  <c:v>0.28656365047960097</c:v>
                </c:pt>
                <c:pt idx="2">
                  <c:v>0.27817522995447302</c:v>
                </c:pt>
                <c:pt idx="3">
                  <c:v>0.23565429166451499</c:v>
                </c:pt>
                <c:pt idx="4">
                  <c:v>0.26216742705138502</c:v>
                </c:pt>
                <c:pt idx="5">
                  <c:v>0.24747635274145499</c:v>
                </c:pt>
                <c:pt idx="6">
                  <c:v>0.24491454027744</c:v>
                </c:pt>
                <c:pt idx="7">
                  <c:v>0.22619397020775101</c:v>
                </c:pt>
                <c:pt idx="8">
                  <c:v>0.22521959853593099</c:v>
                </c:pt>
                <c:pt idx="9">
                  <c:v>0.22056791908548801</c:v>
                </c:pt>
                <c:pt idx="10">
                  <c:v>0.223124497556212</c:v>
                </c:pt>
                <c:pt idx="11">
                  <c:v>0.233849363170619</c:v>
                </c:pt>
                <c:pt idx="12">
                  <c:v>0.237482021855492</c:v>
                </c:pt>
                <c:pt idx="13">
                  <c:v>0.26028396121505298</c:v>
                </c:pt>
                <c:pt idx="14">
                  <c:v>0.251414322204633</c:v>
                </c:pt>
                <c:pt idx="15">
                  <c:v>0.211466755009832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2C3-46BA-B907-1AA269E27E6D}"/>
            </c:ext>
          </c:extLst>
        </c:ser>
        <c:ser>
          <c:idx val="4"/>
          <c:order val="4"/>
          <c:tx>
            <c:strRef>
              <c:f>Sheet1!$F$3:$F$4</c:f>
              <c:strCache>
                <c:ptCount val="1"/>
                <c:pt idx="0">
                  <c:v>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Sheet1!$F$5:$F$21</c:f>
              <c:numCache>
                <c:formatCode>General</c:formatCode>
                <c:ptCount val="16"/>
                <c:pt idx="0">
                  <c:v>0.30013303901238902</c:v>
                </c:pt>
                <c:pt idx="1">
                  <c:v>0.28906327066111598</c:v>
                </c:pt>
                <c:pt idx="2">
                  <c:v>0.28355321905145198</c:v>
                </c:pt>
                <c:pt idx="3">
                  <c:v>0.27326073152305602</c:v>
                </c:pt>
                <c:pt idx="4">
                  <c:v>0.25268285761581499</c:v>
                </c:pt>
                <c:pt idx="5">
                  <c:v>0.24591235486919899</c:v>
                </c:pt>
                <c:pt idx="6">
                  <c:v>0.25935054485088599</c:v>
                </c:pt>
                <c:pt idx="7">
                  <c:v>0.25805814597034199</c:v>
                </c:pt>
                <c:pt idx="8">
                  <c:v>0.24102232843504401</c:v>
                </c:pt>
                <c:pt idx="9">
                  <c:v>0.22872086176440001</c:v>
                </c:pt>
                <c:pt idx="10">
                  <c:v>0.24321675704058701</c:v>
                </c:pt>
                <c:pt idx="11">
                  <c:v>0.232530170068182</c:v>
                </c:pt>
                <c:pt idx="12">
                  <c:v>0.23576030974640599</c:v>
                </c:pt>
                <c:pt idx="13">
                  <c:v>0.227742428098753</c:v>
                </c:pt>
                <c:pt idx="14">
                  <c:v>0.25463032317741502</c:v>
                </c:pt>
                <c:pt idx="15">
                  <c:v>0.24533884396858099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2C3-46BA-B907-1AA269E27E6D}"/>
            </c:ext>
          </c:extLst>
        </c:ser>
        <c:ser>
          <c:idx val="5"/>
          <c:order val="5"/>
          <c:tx>
            <c:strRef>
              <c:f>Sheet1!$G$3:$G$4</c:f>
              <c:strCache>
                <c:ptCount val="1"/>
                <c:pt idx="0">
                  <c:v>6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Sheet1!$G$5:$G$21</c:f>
              <c:numCache>
                <c:formatCode>General</c:formatCode>
                <c:ptCount val="16"/>
                <c:pt idx="0">
                  <c:v>0.30060220809635302</c:v>
                </c:pt>
                <c:pt idx="1">
                  <c:v>0.26405759888639602</c:v>
                </c:pt>
                <c:pt idx="2">
                  <c:v>0.25489410539264701</c:v>
                </c:pt>
                <c:pt idx="3">
                  <c:v>0.25936025667573998</c:v>
                </c:pt>
                <c:pt idx="4">
                  <c:v>0.24555607032259599</c:v>
                </c:pt>
                <c:pt idx="5">
                  <c:v>0.22232433638188701</c:v>
                </c:pt>
                <c:pt idx="6">
                  <c:v>0.21129814760364499</c:v>
                </c:pt>
                <c:pt idx="7">
                  <c:v>0.21441317621611899</c:v>
                </c:pt>
                <c:pt idx="8">
                  <c:v>0.19576969451276399</c:v>
                </c:pt>
                <c:pt idx="9">
                  <c:v>0.20014727062059401</c:v>
                </c:pt>
                <c:pt idx="10">
                  <c:v>0.22471432195927599</c:v>
                </c:pt>
                <c:pt idx="11">
                  <c:v>0.223316427856286</c:v>
                </c:pt>
                <c:pt idx="12">
                  <c:v>0.23575353345233899</c:v>
                </c:pt>
                <c:pt idx="13">
                  <c:v>0.22096659978756</c:v>
                </c:pt>
                <c:pt idx="14">
                  <c:v>0.29362382965274703</c:v>
                </c:pt>
                <c:pt idx="15">
                  <c:v>0.21530543513148201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2C3-46BA-B907-1AA269E27E6D}"/>
            </c:ext>
          </c:extLst>
        </c:ser>
        <c:ser>
          <c:idx val="6"/>
          <c:order val="6"/>
          <c:tx>
            <c:strRef>
              <c:f>Sheet1!$H$3:$H$4</c:f>
              <c:strCache>
                <c:ptCount val="1"/>
                <c:pt idx="0">
                  <c:v>7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Sheet1!$H$5:$H$21</c:f>
              <c:numCache>
                <c:formatCode>General</c:formatCode>
                <c:ptCount val="16"/>
                <c:pt idx="0">
                  <c:v>0.32948776158831</c:v>
                </c:pt>
                <c:pt idx="1">
                  <c:v>0.32229234447885202</c:v>
                </c:pt>
                <c:pt idx="2">
                  <c:v>0.29939490065829999</c:v>
                </c:pt>
                <c:pt idx="3">
                  <c:v>0.283076751855104</c:v>
                </c:pt>
                <c:pt idx="4">
                  <c:v>0.296625245500371</c:v>
                </c:pt>
                <c:pt idx="5">
                  <c:v>0.26994416949069899</c:v>
                </c:pt>
                <c:pt idx="6">
                  <c:v>0.278963195960449</c:v>
                </c:pt>
                <c:pt idx="7">
                  <c:v>0.248582350023861</c:v>
                </c:pt>
                <c:pt idx="8">
                  <c:v>0.26175020975788599</c:v>
                </c:pt>
                <c:pt idx="9">
                  <c:v>0.27237752087103501</c:v>
                </c:pt>
                <c:pt idx="10">
                  <c:v>0.254984126667199</c:v>
                </c:pt>
                <c:pt idx="11">
                  <c:v>0.253353693658804</c:v>
                </c:pt>
                <c:pt idx="12">
                  <c:v>0.24998086655377899</c:v>
                </c:pt>
                <c:pt idx="13">
                  <c:v>0.26366018152998</c:v>
                </c:pt>
                <c:pt idx="14">
                  <c:v>0.289967621103422</c:v>
                </c:pt>
                <c:pt idx="15">
                  <c:v>0.28468387929151501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2C3-46BA-B907-1AA269E27E6D}"/>
            </c:ext>
          </c:extLst>
        </c:ser>
        <c:ser>
          <c:idx val="7"/>
          <c:order val="7"/>
          <c:tx>
            <c:strRef>
              <c:f>Sheet1!$I$3:$I$4</c:f>
              <c:strCache>
                <c:ptCount val="1"/>
                <c:pt idx="0">
                  <c:v>8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Sheet1!$I$5:$I$21</c:f>
              <c:numCache>
                <c:formatCode>General</c:formatCode>
                <c:ptCount val="16"/>
                <c:pt idx="0">
                  <c:v>0.27134634270541502</c:v>
                </c:pt>
                <c:pt idx="1">
                  <c:v>0.27267969670393699</c:v>
                </c:pt>
                <c:pt idx="2">
                  <c:v>0.27251485512374501</c:v>
                </c:pt>
                <c:pt idx="3">
                  <c:v>0.25385340923855698</c:v>
                </c:pt>
                <c:pt idx="4">
                  <c:v>0.23584343871805899</c:v>
                </c:pt>
                <c:pt idx="5">
                  <c:v>0.23966393620740101</c:v>
                </c:pt>
                <c:pt idx="6">
                  <c:v>0.26060903814147601</c:v>
                </c:pt>
                <c:pt idx="7">
                  <c:v>0.224449100133781</c:v>
                </c:pt>
                <c:pt idx="8">
                  <c:v>0.21443143893479999</c:v>
                </c:pt>
                <c:pt idx="9">
                  <c:v>0.218288732394366</c:v>
                </c:pt>
                <c:pt idx="10">
                  <c:v>0.21490391400747499</c:v>
                </c:pt>
                <c:pt idx="11">
                  <c:v>0.243452532775595</c:v>
                </c:pt>
                <c:pt idx="12">
                  <c:v>0.245735491085142</c:v>
                </c:pt>
                <c:pt idx="13">
                  <c:v>0.22879371755753</c:v>
                </c:pt>
                <c:pt idx="14">
                  <c:v>0.23678715742133999</c:v>
                </c:pt>
                <c:pt idx="15">
                  <c:v>0.20755069577068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2C3-46BA-B907-1AA269E27E6D}"/>
            </c:ext>
          </c:extLst>
        </c:ser>
        <c:ser>
          <c:idx val="8"/>
          <c:order val="8"/>
          <c:tx>
            <c:strRef>
              <c:f>Sheet1!$J$3:$J$4</c:f>
              <c:strCache>
                <c:ptCount val="1"/>
                <c:pt idx="0">
                  <c:v>9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Sheet1!$J$5:$J$21</c:f>
              <c:numCache>
                <c:formatCode>General</c:formatCode>
                <c:ptCount val="16"/>
                <c:pt idx="0">
                  <c:v>0.31973253486820602</c:v>
                </c:pt>
                <c:pt idx="1">
                  <c:v>0.29149000971713901</c:v>
                </c:pt>
                <c:pt idx="2">
                  <c:v>0.28660639503374802</c:v>
                </c:pt>
                <c:pt idx="3">
                  <c:v>0.280616740088105</c:v>
                </c:pt>
                <c:pt idx="4">
                  <c:v>0.27610484801602803</c:v>
                </c:pt>
                <c:pt idx="5">
                  <c:v>0.24986174837973699</c:v>
                </c:pt>
                <c:pt idx="6">
                  <c:v>0.25471632784290399</c:v>
                </c:pt>
                <c:pt idx="7">
                  <c:v>0.26792449854511702</c:v>
                </c:pt>
                <c:pt idx="8">
                  <c:v>0.247681934178655</c:v>
                </c:pt>
                <c:pt idx="9">
                  <c:v>0.24186183927804</c:v>
                </c:pt>
                <c:pt idx="10">
                  <c:v>0.23950082182348101</c:v>
                </c:pt>
                <c:pt idx="11">
                  <c:v>0.24739592227041399</c:v>
                </c:pt>
                <c:pt idx="12">
                  <c:v>0.233764999038204</c:v>
                </c:pt>
                <c:pt idx="13">
                  <c:v>0.26651854714064899</c:v>
                </c:pt>
                <c:pt idx="14">
                  <c:v>0.276095657145698</c:v>
                </c:pt>
                <c:pt idx="15">
                  <c:v>0.29223325668259298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82C3-46BA-B907-1AA269E27E6D}"/>
            </c:ext>
          </c:extLst>
        </c:ser>
        <c:ser>
          <c:idx val="9"/>
          <c:order val="9"/>
          <c:tx>
            <c:strRef>
              <c:f>Sheet1!$K$3:$K$4</c:f>
              <c:strCache>
                <c:ptCount val="1"/>
                <c:pt idx="0">
                  <c:v>10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Sheet1!$K$5:$K$21</c:f>
              <c:numCache>
                <c:formatCode>General</c:formatCode>
                <c:ptCount val="16"/>
                <c:pt idx="0">
                  <c:v>0.29305657943236202</c:v>
                </c:pt>
                <c:pt idx="1">
                  <c:v>0.29830032245480398</c:v>
                </c:pt>
                <c:pt idx="2">
                  <c:v>0.29948231189288999</c:v>
                </c:pt>
                <c:pt idx="3">
                  <c:v>0.28103181246334802</c:v>
                </c:pt>
                <c:pt idx="4">
                  <c:v>0.28404772219642399</c:v>
                </c:pt>
                <c:pt idx="5">
                  <c:v>0.25362607145968002</c:v>
                </c:pt>
                <c:pt idx="6">
                  <c:v>0.25101206871125897</c:v>
                </c:pt>
                <c:pt idx="7">
                  <c:v>0.24341595526290499</c:v>
                </c:pt>
                <c:pt idx="8">
                  <c:v>0.248942831432059</c:v>
                </c:pt>
                <c:pt idx="9">
                  <c:v>0.246910361755135</c:v>
                </c:pt>
                <c:pt idx="10">
                  <c:v>0.27149825514193798</c:v>
                </c:pt>
                <c:pt idx="11">
                  <c:v>0.25201190691789899</c:v>
                </c:pt>
                <c:pt idx="12">
                  <c:v>0.23286036725758999</c:v>
                </c:pt>
                <c:pt idx="13">
                  <c:v>0.28713355719906802</c:v>
                </c:pt>
                <c:pt idx="14">
                  <c:v>0.286258060059501</c:v>
                </c:pt>
                <c:pt idx="15">
                  <c:v>0.31648929822560801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82C3-46BA-B907-1AA269E27E6D}"/>
            </c:ext>
          </c:extLst>
        </c:ser>
        <c:ser>
          <c:idx val="10"/>
          <c:order val="10"/>
          <c:tx>
            <c:strRef>
              <c:f>Sheet1!$L$3:$L$4</c:f>
              <c:strCache>
                <c:ptCount val="1"/>
                <c:pt idx="0">
                  <c:v>11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Sheet1!$L$5:$L$21</c:f>
              <c:numCache>
                <c:formatCode>General</c:formatCode>
                <c:ptCount val="16"/>
                <c:pt idx="0">
                  <c:v>0.32313999648153902</c:v>
                </c:pt>
                <c:pt idx="1">
                  <c:v>0.30577611591957499</c:v>
                </c:pt>
                <c:pt idx="2">
                  <c:v>0.318151206411112</c:v>
                </c:pt>
                <c:pt idx="3">
                  <c:v>0.27535858049217998</c:v>
                </c:pt>
                <c:pt idx="4">
                  <c:v>0.29694730827116</c:v>
                </c:pt>
                <c:pt idx="5">
                  <c:v>0.26497862625085</c:v>
                </c:pt>
                <c:pt idx="6">
                  <c:v>0.28267099990807099</c:v>
                </c:pt>
                <c:pt idx="7">
                  <c:v>0.25101175931582098</c:v>
                </c:pt>
                <c:pt idx="8">
                  <c:v>0.263737602272344</c:v>
                </c:pt>
                <c:pt idx="9">
                  <c:v>0.24369391075339</c:v>
                </c:pt>
                <c:pt idx="10">
                  <c:v>0.26013901370916198</c:v>
                </c:pt>
                <c:pt idx="11">
                  <c:v>0.24027597893844899</c:v>
                </c:pt>
                <c:pt idx="12">
                  <c:v>0.228749611878795</c:v>
                </c:pt>
                <c:pt idx="13">
                  <c:v>0.23954036535061801</c:v>
                </c:pt>
                <c:pt idx="14">
                  <c:v>0.28691476290217999</c:v>
                </c:pt>
                <c:pt idx="15">
                  <c:v>0.26823992085328802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82C3-46BA-B907-1AA269E27E6D}"/>
            </c:ext>
          </c:extLst>
        </c:ser>
        <c:ser>
          <c:idx val="11"/>
          <c:order val="11"/>
          <c:tx>
            <c:strRef>
              <c:f>Sheet1!$M$3:$M$4</c:f>
              <c:strCache>
                <c:ptCount val="1"/>
                <c:pt idx="0">
                  <c:v>12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Sheet1!$M$5:$M$21</c:f>
              <c:numCache>
                <c:formatCode>General</c:formatCode>
                <c:ptCount val="16"/>
                <c:pt idx="0">
                  <c:v>0.27835407153250902</c:v>
                </c:pt>
                <c:pt idx="1">
                  <c:v>0.30338027797209699</c:v>
                </c:pt>
                <c:pt idx="2">
                  <c:v>0.267234471069632</c:v>
                </c:pt>
                <c:pt idx="3">
                  <c:v>0.26606787842626101</c:v>
                </c:pt>
                <c:pt idx="4">
                  <c:v>0.26234114182215901</c:v>
                </c:pt>
                <c:pt idx="5">
                  <c:v>0.24090307001605901</c:v>
                </c:pt>
                <c:pt idx="6">
                  <c:v>0.233476325186662</c:v>
                </c:pt>
                <c:pt idx="7">
                  <c:v>0.23140867220849201</c:v>
                </c:pt>
                <c:pt idx="8">
                  <c:v>0.22294613802436999</c:v>
                </c:pt>
                <c:pt idx="9">
                  <c:v>0.22059057104417301</c:v>
                </c:pt>
                <c:pt idx="10">
                  <c:v>0.24019880103989799</c:v>
                </c:pt>
                <c:pt idx="11">
                  <c:v>0.22671020375951301</c:v>
                </c:pt>
                <c:pt idx="12">
                  <c:v>0.207731069842476</c:v>
                </c:pt>
                <c:pt idx="13">
                  <c:v>0.225155151427293</c:v>
                </c:pt>
                <c:pt idx="14">
                  <c:v>0.21935337960926399</c:v>
                </c:pt>
                <c:pt idx="15">
                  <c:v>0.248009385033341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82C3-46BA-B907-1AA269E27E6D}"/>
            </c:ext>
          </c:extLst>
        </c:ser>
        <c:ser>
          <c:idx val="12"/>
          <c:order val="12"/>
          <c:tx>
            <c:strRef>
              <c:f>Sheet1!$N$3:$N$4</c:f>
              <c:strCache>
                <c:ptCount val="1"/>
                <c:pt idx="0">
                  <c:v>13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Sheet1!$N$5:$N$21</c:f>
              <c:numCache>
                <c:formatCode>General</c:formatCode>
                <c:ptCount val="16"/>
                <c:pt idx="0">
                  <c:v>0.36388850291929198</c:v>
                </c:pt>
                <c:pt idx="1">
                  <c:v>0.33373205741626699</c:v>
                </c:pt>
                <c:pt idx="2">
                  <c:v>0.33333687050502803</c:v>
                </c:pt>
                <c:pt idx="3">
                  <c:v>0.32566054800824001</c:v>
                </c:pt>
                <c:pt idx="4">
                  <c:v>0.30773467923754799</c:v>
                </c:pt>
                <c:pt idx="5">
                  <c:v>0.32193660314886502</c:v>
                </c:pt>
                <c:pt idx="6">
                  <c:v>0.282335488633149</c:v>
                </c:pt>
                <c:pt idx="7">
                  <c:v>0.31179851098765099</c:v>
                </c:pt>
                <c:pt idx="8">
                  <c:v>0.294651590227543</c:v>
                </c:pt>
                <c:pt idx="9">
                  <c:v>0.273120040459017</c:v>
                </c:pt>
                <c:pt idx="10">
                  <c:v>0.27715359785337601</c:v>
                </c:pt>
                <c:pt idx="11">
                  <c:v>0.25960419627376002</c:v>
                </c:pt>
                <c:pt idx="12">
                  <c:v>0.28372315543270199</c:v>
                </c:pt>
                <c:pt idx="13">
                  <c:v>0.30492589363557099</c:v>
                </c:pt>
                <c:pt idx="14">
                  <c:v>0.27381558694372699</c:v>
                </c:pt>
                <c:pt idx="15">
                  <c:v>0.33456066945606699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82C3-46BA-B907-1AA269E27E6D}"/>
            </c:ext>
          </c:extLst>
        </c:ser>
        <c:ser>
          <c:idx val="13"/>
          <c:order val="13"/>
          <c:tx>
            <c:strRef>
              <c:f>Sheet1!$O$3:$O$4</c:f>
              <c:strCache>
                <c:ptCount val="1"/>
                <c:pt idx="0">
                  <c:v>14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Sheet1!$O$5:$O$21</c:f>
              <c:numCache>
                <c:formatCode>General</c:formatCode>
                <c:ptCount val="16"/>
                <c:pt idx="0">
                  <c:v>0.29343790726890601</c:v>
                </c:pt>
                <c:pt idx="1">
                  <c:v>0.29410706008816401</c:v>
                </c:pt>
                <c:pt idx="2">
                  <c:v>0.298065197211554</c:v>
                </c:pt>
                <c:pt idx="3">
                  <c:v>0.28554583511407899</c:v>
                </c:pt>
                <c:pt idx="4">
                  <c:v>0.26202492631903301</c:v>
                </c:pt>
                <c:pt idx="5">
                  <c:v>0.27871709999466099</c:v>
                </c:pt>
                <c:pt idx="6">
                  <c:v>0.233014339207439</c:v>
                </c:pt>
                <c:pt idx="7">
                  <c:v>0.25229093126324298</c:v>
                </c:pt>
                <c:pt idx="8">
                  <c:v>0.249891518112034</c:v>
                </c:pt>
                <c:pt idx="9">
                  <c:v>0.23580144350590401</c:v>
                </c:pt>
                <c:pt idx="10">
                  <c:v>0.23596427557042299</c:v>
                </c:pt>
                <c:pt idx="11">
                  <c:v>0.23245111791818099</c:v>
                </c:pt>
                <c:pt idx="12">
                  <c:v>0.22597499666749099</c:v>
                </c:pt>
                <c:pt idx="13">
                  <c:v>0.22482458717752801</c:v>
                </c:pt>
                <c:pt idx="14">
                  <c:v>0.25602322281263201</c:v>
                </c:pt>
                <c:pt idx="15">
                  <c:v>0.31292309815520197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2C3-46BA-B907-1AA269E27E6D}"/>
            </c:ext>
          </c:extLst>
        </c:ser>
        <c:ser>
          <c:idx val="14"/>
          <c:order val="14"/>
          <c:tx>
            <c:strRef>
              <c:f>Sheet1!$P$3:$P$4</c:f>
              <c:strCache>
                <c:ptCount val="1"/>
                <c:pt idx="0">
                  <c:v>15</c:v>
                </c:pt>
              </c:strCache>
            </c:strRef>
          </c:tx>
          <c:spPr>
            <a:ln w="28575" cap="rnd">
              <a:solidFill>
                <a:schemeClr val="accent3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80000"/>
                  <a:lumOff val="20000"/>
                </a:schemeClr>
              </a:solidFill>
              <a:ln w="9525">
                <a:solidFill>
                  <a:schemeClr val="accent3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Sheet1!$P$5:$P$21</c:f>
              <c:numCache>
                <c:formatCode>General</c:formatCode>
                <c:ptCount val="16"/>
                <c:pt idx="0">
                  <c:v>0.28650408620186801</c:v>
                </c:pt>
                <c:pt idx="1">
                  <c:v>0.27741069434599702</c:v>
                </c:pt>
                <c:pt idx="2">
                  <c:v>0.263405202186419</c:v>
                </c:pt>
                <c:pt idx="3">
                  <c:v>0.250985805345255</c:v>
                </c:pt>
                <c:pt idx="4">
                  <c:v>0.24326345716004599</c:v>
                </c:pt>
                <c:pt idx="5">
                  <c:v>0.23573810403463399</c:v>
                </c:pt>
                <c:pt idx="6">
                  <c:v>0.23659497942995</c:v>
                </c:pt>
                <c:pt idx="7">
                  <c:v>0.21496028137749301</c:v>
                </c:pt>
                <c:pt idx="8">
                  <c:v>0.215042088988146</c:v>
                </c:pt>
                <c:pt idx="9">
                  <c:v>0.22050337162212</c:v>
                </c:pt>
                <c:pt idx="10">
                  <c:v>0.22682872710238899</c:v>
                </c:pt>
                <c:pt idx="11">
                  <c:v>0.22196376745764901</c:v>
                </c:pt>
                <c:pt idx="12">
                  <c:v>0.22215834749436</c:v>
                </c:pt>
                <c:pt idx="13">
                  <c:v>0.25599669478762599</c:v>
                </c:pt>
                <c:pt idx="14">
                  <c:v>0.25885685994058699</c:v>
                </c:pt>
                <c:pt idx="15">
                  <c:v>0.23260397504875399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82C3-46BA-B907-1AA269E27E6D}"/>
            </c:ext>
          </c:extLst>
        </c:ser>
        <c:ser>
          <c:idx val="15"/>
          <c:order val="15"/>
          <c:tx>
            <c:strRef>
              <c:f>Sheet1!$Q$3:$Q$4</c:f>
              <c:strCache>
                <c:ptCount val="1"/>
                <c:pt idx="0">
                  <c:v>16</c:v>
                </c:pt>
              </c:strCache>
            </c:strRef>
          </c:tx>
          <c:spPr>
            <a:ln w="28575" cap="rnd">
              <a:solidFill>
                <a:schemeClr val="accent4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80000"/>
                  <a:lumOff val="20000"/>
                </a:schemeClr>
              </a:solidFill>
              <a:ln w="9525">
                <a:solidFill>
                  <a:schemeClr val="accent4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Sheet1!$Q$5:$Q$21</c:f>
              <c:numCache>
                <c:formatCode>General</c:formatCode>
                <c:ptCount val="16"/>
                <c:pt idx="0">
                  <c:v>0.29371740197194302</c:v>
                </c:pt>
                <c:pt idx="1">
                  <c:v>0.28432394326910099</c:v>
                </c:pt>
                <c:pt idx="2">
                  <c:v>0.26063913769903801</c:v>
                </c:pt>
                <c:pt idx="3">
                  <c:v>0.25055261350916602</c:v>
                </c:pt>
                <c:pt idx="4">
                  <c:v>0.23051277492817401</c:v>
                </c:pt>
                <c:pt idx="5">
                  <c:v>0.23635065244205899</c:v>
                </c:pt>
                <c:pt idx="6">
                  <c:v>0.226299801296824</c:v>
                </c:pt>
                <c:pt idx="7">
                  <c:v>0.23745895948465001</c:v>
                </c:pt>
                <c:pt idx="8">
                  <c:v>0.21124696993686701</c:v>
                </c:pt>
                <c:pt idx="9">
                  <c:v>0.22631125986134301</c:v>
                </c:pt>
                <c:pt idx="10">
                  <c:v>0.20794522764870901</c:v>
                </c:pt>
                <c:pt idx="11">
                  <c:v>0.21289808810637501</c:v>
                </c:pt>
                <c:pt idx="12">
                  <c:v>0.227556276903535</c:v>
                </c:pt>
                <c:pt idx="13">
                  <c:v>0.24054054054054</c:v>
                </c:pt>
                <c:pt idx="14">
                  <c:v>0.234712124603081</c:v>
                </c:pt>
                <c:pt idx="15">
                  <c:v>0.21649266415438501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82C3-46BA-B907-1AA269E27E6D}"/>
            </c:ext>
          </c:extLst>
        </c:ser>
        <c:ser>
          <c:idx val="16"/>
          <c:order val="16"/>
          <c:tx>
            <c:strRef>
              <c:f>Sheet1!$R$3:$R$4</c:f>
              <c:strCache>
                <c:ptCount val="1"/>
                <c:pt idx="0">
                  <c:v>17</c:v>
                </c:pt>
              </c:strCache>
            </c:strRef>
          </c:tx>
          <c:spPr>
            <a:ln w="28575" cap="rnd">
              <a:solidFill>
                <a:schemeClr val="accent5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80000"/>
                  <a:lumOff val="20000"/>
                </a:schemeClr>
              </a:solidFill>
              <a:ln w="9525">
                <a:solidFill>
                  <a:schemeClr val="accent5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Sheet1!$R$5:$R$21</c:f>
              <c:numCache>
                <c:formatCode>General</c:formatCode>
                <c:ptCount val="16"/>
                <c:pt idx="0">
                  <c:v>0.42245545131755102</c:v>
                </c:pt>
                <c:pt idx="1">
                  <c:v>0.42340580499750502</c:v>
                </c:pt>
                <c:pt idx="2">
                  <c:v>0.37592124995193399</c:v>
                </c:pt>
                <c:pt idx="3">
                  <c:v>0.41111167299780699</c:v>
                </c:pt>
                <c:pt idx="4">
                  <c:v>0.39853119273708398</c:v>
                </c:pt>
                <c:pt idx="5">
                  <c:v>0.39750723877840399</c:v>
                </c:pt>
                <c:pt idx="6">
                  <c:v>0.41993449674927902</c:v>
                </c:pt>
                <c:pt idx="7">
                  <c:v>0.40926716990796502</c:v>
                </c:pt>
                <c:pt idx="8">
                  <c:v>0.36752581491888298</c:v>
                </c:pt>
                <c:pt idx="9">
                  <c:v>0.37870272700548102</c:v>
                </c:pt>
                <c:pt idx="10">
                  <c:v>0.35126430848804502</c:v>
                </c:pt>
                <c:pt idx="11">
                  <c:v>0.363616547249344</c:v>
                </c:pt>
                <c:pt idx="12">
                  <c:v>0.36303541525584598</c:v>
                </c:pt>
                <c:pt idx="13">
                  <c:v>0.363085245011942</c:v>
                </c:pt>
                <c:pt idx="14">
                  <c:v>0.353326909694341</c:v>
                </c:pt>
                <c:pt idx="15">
                  <c:v>0.42567062873473599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82C3-46BA-B907-1AA269E27E6D}"/>
            </c:ext>
          </c:extLst>
        </c:ser>
        <c:ser>
          <c:idx val="17"/>
          <c:order val="17"/>
          <c:tx>
            <c:strRef>
              <c:f>Sheet1!$S$3:$S$4</c:f>
              <c:strCache>
                <c:ptCount val="1"/>
                <c:pt idx="0">
                  <c:v>18</c:v>
                </c:pt>
              </c:strCache>
            </c:strRef>
          </c:tx>
          <c:spPr>
            <a:ln w="28575" cap="rnd">
              <a:solidFill>
                <a:schemeClr val="accent6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80000"/>
                  <a:lumOff val="20000"/>
                </a:schemeClr>
              </a:solidFill>
              <a:ln w="9525">
                <a:solidFill>
                  <a:schemeClr val="accent6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Sheet1!$S$5:$S$21</c:f>
              <c:numCache>
                <c:formatCode>General</c:formatCode>
                <c:ptCount val="16"/>
                <c:pt idx="0">
                  <c:v>0.274471262600751</c:v>
                </c:pt>
                <c:pt idx="1">
                  <c:v>0.28377678848742</c:v>
                </c:pt>
                <c:pt idx="2">
                  <c:v>0.26916138864651401</c:v>
                </c:pt>
                <c:pt idx="3">
                  <c:v>0.28644416759556701</c:v>
                </c:pt>
                <c:pt idx="4">
                  <c:v>0.27626682754191101</c:v>
                </c:pt>
                <c:pt idx="5">
                  <c:v>0.25027284298811397</c:v>
                </c:pt>
                <c:pt idx="6">
                  <c:v>0.25121517457661502</c:v>
                </c:pt>
                <c:pt idx="7">
                  <c:v>0.250749013086974</c:v>
                </c:pt>
                <c:pt idx="8">
                  <c:v>0.25260299130001701</c:v>
                </c:pt>
                <c:pt idx="9">
                  <c:v>0.23644184788278599</c:v>
                </c:pt>
                <c:pt idx="10">
                  <c:v>0.249766747758427</c:v>
                </c:pt>
                <c:pt idx="11">
                  <c:v>0.237181847305832</c:v>
                </c:pt>
                <c:pt idx="12">
                  <c:v>0.239219920995311</c:v>
                </c:pt>
                <c:pt idx="13">
                  <c:v>0.28216374626045498</c:v>
                </c:pt>
                <c:pt idx="14">
                  <c:v>0.262524070285232</c:v>
                </c:pt>
                <c:pt idx="15">
                  <c:v>0.25688371550699701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82C3-46BA-B907-1AA269E27E6D}"/>
            </c:ext>
          </c:extLst>
        </c:ser>
        <c:ser>
          <c:idx val="18"/>
          <c:order val="18"/>
          <c:tx>
            <c:strRef>
              <c:f>Sheet1!$T$3:$T$4</c:f>
              <c:strCache>
                <c:ptCount val="1"/>
                <c:pt idx="0">
                  <c:v>19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</a:schemeClr>
              </a:solidFill>
              <a:ln w="9525">
                <a:solidFill>
                  <a:schemeClr val="accent1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Sheet1!$T$5:$T$21</c:f>
              <c:numCache>
                <c:formatCode>General</c:formatCode>
                <c:ptCount val="16"/>
                <c:pt idx="0">
                  <c:v>0.29022675415666999</c:v>
                </c:pt>
                <c:pt idx="1">
                  <c:v>0.26760327190743199</c:v>
                </c:pt>
                <c:pt idx="2">
                  <c:v>0.26167012386653199</c:v>
                </c:pt>
                <c:pt idx="3">
                  <c:v>0.27040392542915098</c:v>
                </c:pt>
                <c:pt idx="4">
                  <c:v>0.23580387889134899</c:v>
                </c:pt>
                <c:pt idx="5">
                  <c:v>0.23722830959728899</c:v>
                </c:pt>
                <c:pt idx="6">
                  <c:v>0.23668676641615199</c:v>
                </c:pt>
                <c:pt idx="7">
                  <c:v>0.236588224462322</c:v>
                </c:pt>
                <c:pt idx="8">
                  <c:v>0.21924307319019501</c:v>
                </c:pt>
                <c:pt idx="9">
                  <c:v>0.231130853321906</c:v>
                </c:pt>
                <c:pt idx="10">
                  <c:v>0.214035543743991</c:v>
                </c:pt>
                <c:pt idx="11">
                  <c:v>0.21703972351803899</c:v>
                </c:pt>
                <c:pt idx="12">
                  <c:v>0.23975122920126299</c:v>
                </c:pt>
                <c:pt idx="13">
                  <c:v>0.25114423753099102</c:v>
                </c:pt>
                <c:pt idx="14">
                  <c:v>0.28000557954991601</c:v>
                </c:pt>
                <c:pt idx="15">
                  <c:v>0.212726019000919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82C3-46BA-B907-1AA269E27E6D}"/>
            </c:ext>
          </c:extLst>
        </c:ser>
        <c:ser>
          <c:idx val="19"/>
          <c:order val="19"/>
          <c:tx>
            <c:strRef>
              <c:f>Sheet1!$U$3:$U$4</c:f>
              <c:strCache>
                <c:ptCount val="1"/>
                <c:pt idx="0">
                  <c:v>20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</a:schemeClr>
              </a:solidFill>
              <a:ln w="9525">
                <a:solidFill>
                  <a:schemeClr val="accent2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Sheet1!$U$5:$U$21</c:f>
              <c:numCache>
                <c:formatCode>General</c:formatCode>
                <c:ptCount val="16"/>
                <c:pt idx="0">
                  <c:v>0.28159852604899699</c:v>
                </c:pt>
                <c:pt idx="1">
                  <c:v>0.27573802318277801</c:v>
                </c:pt>
                <c:pt idx="2">
                  <c:v>0.25008825987281602</c:v>
                </c:pt>
                <c:pt idx="3">
                  <c:v>0.26760037395076902</c:v>
                </c:pt>
                <c:pt idx="4">
                  <c:v>0.24810900921184301</c:v>
                </c:pt>
                <c:pt idx="5">
                  <c:v>0.24685295168895199</c:v>
                </c:pt>
                <c:pt idx="6">
                  <c:v>0.242734387289602</c:v>
                </c:pt>
                <c:pt idx="7">
                  <c:v>0.23255675257879499</c:v>
                </c:pt>
                <c:pt idx="8">
                  <c:v>0.23426721627201999</c:v>
                </c:pt>
                <c:pt idx="9">
                  <c:v>0.22906673496949601</c:v>
                </c:pt>
                <c:pt idx="10">
                  <c:v>0.220945212164913</c:v>
                </c:pt>
                <c:pt idx="11">
                  <c:v>0.23485871269641101</c:v>
                </c:pt>
                <c:pt idx="12">
                  <c:v>0.23104974205008599</c:v>
                </c:pt>
                <c:pt idx="13">
                  <c:v>0.26583218335633202</c:v>
                </c:pt>
                <c:pt idx="14">
                  <c:v>0.30888179299013402</c:v>
                </c:pt>
                <c:pt idx="15">
                  <c:v>0.22769175043013601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82C3-46BA-B907-1AA269E27E6D}"/>
            </c:ext>
          </c:extLst>
        </c:ser>
        <c:ser>
          <c:idx val="20"/>
          <c:order val="20"/>
          <c:tx>
            <c:strRef>
              <c:f>Sheet1!$V$3:$V$4</c:f>
              <c:strCache>
                <c:ptCount val="1"/>
                <c:pt idx="0">
                  <c:v>21</c:v>
                </c:pt>
              </c:strCache>
            </c:strRef>
          </c:tx>
          <c:spPr>
            <a:ln w="28575" cap="rnd">
              <a:solidFill>
                <a:schemeClr val="accent3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80000"/>
                </a:schemeClr>
              </a:solidFill>
              <a:ln w="9525">
                <a:solidFill>
                  <a:schemeClr val="accent3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Sheet1!$V$5:$V$21</c:f>
              <c:numCache>
                <c:formatCode>General</c:formatCode>
                <c:ptCount val="16"/>
                <c:pt idx="0">
                  <c:v>0.26910817133398002</c:v>
                </c:pt>
                <c:pt idx="1">
                  <c:v>0.27299154398271303</c:v>
                </c:pt>
                <c:pt idx="2">
                  <c:v>0.266970284174183</c:v>
                </c:pt>
                <c:pt idx="3">
                  <c:v>0.24696648792616099</c:v>
                </c:pt>
                <c:pt idx="4">
                  <c:v>0.24292918062419699</c:v>
                </c:pt>
                <c:pt idx="5">
                  <c:v>0.21685080803128901</c:v>
                </c:pt>
                <c:pt idx="6">
                  <c:v>0.240142701338321</c:v>
                </c:pt>
                <c:pt idx="7">
                  <c:v>0.218861148200686</c:v>
                </c:pt>
                <c:pt idx="8">
                  <c:v>0.20455607270675699</c:v>
                </c:pt>
                <c:pt idx="9">
                  <c:v>0.21243698982654899</c:v>
                </c:pt>
                <c:pt idx="10">
                  <c:v>0.221430051138096</c:v>
                </c:pt>
                <c:pt idx="11">
                  <c:v>0.215339603881187</c:v>
                </c:pt>
                <c:pt idx="12">
                  <c:v>0.239138507240995</c:v>
                </c:pt>
                <c:pt idx="13">
                  <c:v>0.249586313146682</c:v>
                </c:pt>
                <c:pt idx="14">
                  <c:v>0.256149112809754</c:v>
                </c:pt>
                <c:pt idx="15">
                  <c:v>0.180228090476793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82C3-46BA-B907-1AA269E27E6D}"/>
            </c:ext>
          </c:extLst>
        </c:ser>
        <c:ser>
          <c:idx val="21"/>
          <c:order val="21"/>
          <c:tx>
            <c:strRef>
              <c:f>Sheet1!$W$3:$W$4</c:f>
              <c:strCache>
                <c:ptCount val="1"/>
                <c:pt idx="0">
                  <c:v>22</c:v>
                </c:pt>
              </c:strCache>
            </c:strRef>
          </c:tx>
          <c:spPr>
            <a:ln w="28575" cap="rnd">
              <a:solidFill>
                <a:schemeClr val="accent4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80000"/>
                </a:schemeClr>
              </a:solidFill>
              <a:ln w="9525">
                <a:solidFill>
                  <a:schemeClr val="accent4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Sheet1!$W$5:$W$21</c:f>
              <c:numCache>
                <c:formatCode>General</c:formatCode>
                <c:ptCount val="16"/>
                <c:pt idx="0">
                  <c:v>0.28688514909949703</c:v>
                </c:pt>
                <c:pt idx="1">
                  <c:v>0.283819149455592</c:v>
                </c:pt>
                <c:pt idx="2">
                  <c:v>0.27800768182381302</c:v>
                </c:pt>
                <c:pt idx="3">
                  <c:v>0.28315665550714397</c:v>
                </c:pt>
                <c:pt idx="4">
                  <c:v>0.24070481989067799</c:v>
                </c:pt>
                <c:pt idx="5">
                  <c:v>0.241372747586342</c:v>
                </c:pt>
                <c:pt idx="6">
                  <c:v>0.24002536595677201</c:v>
                </c:pt>
                <c:pt idx="7">
                  <c:v>0.24141597053000699</c:v>
                </c:pt>
                <c:pt idx="8">
                  <c:v>0.235843805061281</c:v>
                </c:pt>
                <c:pt idx="9">
                  <c:v>0.23061663772228</c:v>
                </c:pt>
                <c:pt idx="10">
                  <c:v>0.22482849229629001</c:v>
                </c:pt>
                <c:pt idx="11">
                  <c:v>0.23600719301082301</c:v>
                </c:pt>
                <c:pt idx="12">
                  <c:v>0.21823945379175799</c:v>
                </c:pt>
                <c:pt idx="13">
                  <c:v>0.25516583121292102</c:v>
                </c:pt>
                <c:pt idx="14">
                  <c:v>0.28780421481985002</c:v>
                </c:pt>
                <c:pt idx="15">
                  <c:v>0.240378202835796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82C3-46BA-B907-1AA269E27E6D}"/>
            </c:ext>
          </c:extLst>
        </c:ser>
        <c:ser>
          <c:idx val="22"/>
          <c:order val="22"/>
          <c:tx>
            <c:strRef>
              <c:f>Sheet1!$X$3:$X$4</c:f>
              <c:strCache>
                <c:ptCount val="1"/>
                <c:pt idx="0">
                  <c:v>23</c:v>
                </c:pt>
              </c:strCache>
            </c:strRef>
          </c:tx>
          <c:spPr>
            <a:ln w="28575" cap="rnd">
              <a:solidFill>
                <a:schemeClr val="accent5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80000"/>
                </a:schemeClr>
              </a:solidFill>
              <a:ln w="9525">
                <a:solidFill>
                  <a:schemeClr val="accent5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Sheet1!$X$5:$X$21</c:f>
              <c:numCache>
                <c:formatCode>General</c:formatCode>
                <c:ptCount val="16"/>
                <c:pt idx="0">
                  <c:v>0.28441758209864798</c:v>
                </c:pt>
                <c:pt idx="1">
                  <c:v>0.253250880096479</c:v>
                </c:pt>
                <c:pt idx="2">
                  <c:v>0.25396103244651902</c:v>
                </c:pt>
                <c:pt idx="3">
                  <c:v>0.25834283854069501</c:v>
                </c:pt>
                <c:pt idx="4">
                  <c:v>0.24630893255248201</c:v>
                </c:pt>
                <c:pt idx="5">
                  <c:v>0.227674194867903</c:v>
                </c:pt>
                <c:pt idx="6">
                  <c:v>0.220885837269966</c:v>
                </c:pt>
                <c:pt idx="7">
                  <c:v>0.23241698167786901</c:v>
                </c:pt>
                <c:pt idx="8">
                  <c:v>0.22660791523007001</c:v>
                </c:pt>
                <c:pt idx="9">
                  <c:v>0.234845426590713</c:v>
                </c:pt>
                <c:pt idx="10">
                  <c:v>0.21211599208941401</c:v>
                </c:pt>
                <c:pt idx="11">
                  <c:v>0.219218719052163</c:v>
                </c:pt>
                <c:pt idx="12">
                  <c:v>0.24859711627238701</c:v>
                </c:pt>
                <c:pt idx="13">
                  <c:v>0.231328630321984</c:v>
                </c:pt>
                <c:pt idx="14">
                  <c:v>0.27483395779597503</c:v>
                </c:pt>
                <c:pt idx="15">
                  <c:v>0.18772841832180001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6-82C3-46BA-B907-1AA269E27E6D}"/>
            </c:ext>
          </c:extLst>
        </c:ser>
        <c:ser>
          <c:idx val="23"/>
          <c:order val="23"/>
          <c:tx>
            <c:strRef>
              <c:f>Sheet1!$Y$3:$Y$4</c:f>
              <c:strCache>
                <c:ptCount val="1"/>
                <c:pt idx="0">
                  <c:v>24</c:v>
                </c:pt>
              </c:strCache>
            </c:strRef>
          </c:tx>
          <c:spPr>
            <a:ln w="28575" cap="rnd">
              <a:solidFill>
                <a:schemeClr val="accent6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80000"/>
                </a:schemeClr>
              </a:solidFill>
              <a:ln w="9525">
                <a:solidFill>
                  <a:schemeClr val="accent6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Sheet1!$Y$5:$Y$21</c:f>
              <c:numCache>
                <c:formatCode>General</c:formatCode>
                <c:ptCount val="16"/>
                <c:pt idx="0">
                  <c:v>0.319700400627068</c:v>
                </c:pt>
                <c:pt idx="1">
                  <c:v>0.30063558401822299</c:v>
                </c:pt>
                <c:pt idx="2">
                  <c:v>0.29763245780752901</c:v>
                </c:pt>
                <c:pt idx="3">
                  <c:v>0.28152511776971201</c:v>
                </c:pt>
                <c:pt idx="4">
                  <c:v>0.271250172736066</c:v>
                </c:pt>
                <c:pt idx="5">
                  <c:v>0.274177220941768</c:v>
                </c:pt>
                <c:pt idx="6">
                  <c:v>0.28132127598059598</c:v>
                </c:pt>
                <c:pt idx="7">
                  <c:v>0.27069433925197101</c:v>
                </c:pt>
                <c:pt idx="8">
                  <c:v>0.26745724481118799</c:v>
                </c:pt>
                <c:pt idx="9">
                  <c:v>0.240704720666231</c:v>
                </c:pt>
                <c:pt idx="10">
                  <c:v>0.25502294423470401</c:v>
                </c:pt>
                <c:pt idx="11">
                  <c:v>0.26482924065883401</c:v>
                </c:pt>
                <c:pt idx="12">
                  <c:v>0.25288401491457002</c:v>
                </c:pt>
                <c:pt idx="13">
                  <c:v>0.24667249676063499</c:v>
                </c:pt>
                <c:pt idx="14">
                  <c:v>0.30019493662692398</c:v>
                </c:pt>
                <c:pt idx="15">
                  <c:v>0.28630109529330799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82C3-46BA-B907-1AA269E27E6D}"/>
            </c:ext>
          </c:extLst>
        </c:ser>
        <c:ser>
          <c:idx val="24"/>
          <c:order val="24"/>
          <c:tx>
            <c:strRef>
              <c:f>Sheet1!$Z$3:$Z$4</c:f>
              <c:strCache>
                <c:ptCount val="1"/>
                <c:pt idx="0">
                  <c:v>25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Sheet1!$Z$5:$Z$21</c:f>
              <c:numCache>
                <c:formatCode>General</c:formatCode>
                <c:ptCount val="16"/>
                <c:pt idx="0">
                  <c:v>0.35934393232602102</c:v>
                </c:pt>
                <c:pt idx="1">
                  <c:v>0.32500848540510302</c:v>
                </c:pt>
                <c:pt idx="2">
                  <c:v>0.31373354953997601</c:v>
                </c:pt>
                <c:pt idx="3">
                  <c:v>0.30688447193714402</c:v>
                </c:pt>
                <c:pt idx="4">
                  <c:v>0.28409395074946397</c:v>
                </c:pt>
                <c:pt idx="5">
                  <c:v>0.30145873126774902</c:v>
                </c:pt>
                <c:pt idx="6">
                  <c:v>0.30799500365620802</c:v>
                </c:pt>
                <c:pt idx="7">
                  <c:v>0.30079791336539902</c:v>
                </c:pt>
                <c:pt idx="8">
                  <c:v>0.26630079675446899</c:v>
                </c:pt>
                <c:pt idx="9">
                  <c:v>0.27892515631474601</c:v>
                </c:pt>
                <c:pt idx="10">
                  <c:v>0.27122977312644803</c:v>
                </c:pt>
                <c:pt idx="11">
                  <c:v>0.26585017905146402</c:v>
                </c:pt>
                <c:pt idx="12">
                  <c:v>0.27324258656628297</c:v>
                </c:pt>
                <c:pt idx="13">
                  <c:v>0.28912814486058402</c:v>
                </c:pt>
                <c:pt idx="14">
                  <c:v>0.270468350253944</c:v>
                </c:pt>
                <c:pt idx="15">
                  <c:v>0.25451776431208301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82C3-46BA-B907-1AA269E27E6D}"/>
            </c:ext>
          </c:extLst>
        </c:ser>
        <c:ser>
          <c:idx val="25"/>
          <c:order val="25"/>
          <c:tx>
            <c:strRef>
              <c:f>Sheet1!$AA$3:$AA$4</c:f>
              <c:strCache>
                <c:ptCount val="1"/>
                <c:pt idx="0">
                  <c:v>26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Sheet1!$AA$5:$AA$21</c:f>
              <c:numCache>
                <c:formatCode>General</c:formatCode>
                <c:ptCount val="16"/>
                <c:pt idx="0">
                  <c:v>0.30923265700722602</c:v>
                </c:pt>
                <c:pt idx="1">
                  <c:v>0.28716184832034702</c:v>
                </c:pt>
                <c:pt idx="2">
                  <c:v>0.285706182922979</c:v>
                </c:pt>
                <c:pt idx="3">
                  <c:v>0.25933852629940501</c:v>
                </c:pt>
                <c:pt idx="4">
                  <c:v>0.28205660471556998</c:v>
                </c:pt>
                <c:pt idx="5">
                  <c:v>0.26824112933994598</c:v>
                </c:pt>
                <c:pt idx="6">
                  <c:v>0.25816381023962298</c:v>
                </c:pt>
                <c:pt idx="7">
                  <c:v>0.24185698240359399</c:v>
                </c:pt>
                <c:pt idx="8">
                  <c:v>0.230670758839435</c:v>
                </c:pt>
                <c:pt idx="9">
                  <c:v>0.25150934306419698</c:v>
                </c:pt>
                <c:pt idx="10">
                  <c:v>0.24967974483312999</c:v>
                </c:pt>
                <c:pt idx="11">
                  <c:v>0.254544300651036</c:v>
                </c:pt>
                <c:pt idx="12">
                  <c:v>0.24088270473217199</c:v>
                </c:pt>
                <c:pt idx="13">
                  <c:v>0.23243095629927099</c:v>
                </c:pt>
                <c:pt idx="14">
                  <c:v>0.25494615283588801</c:v>
                </c:pt>
                <c:pt idx="15">
                  <c:v>0.29641547754068498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82C3-46BA-B907-1AA269E27E6D}"/>
            </c:ext>
          </c:extLst>
        </c:ser>
        <c:ser>
          <c:idx val="26"/>
          <c:order val="26"/>
          <c:tx>
            <c:strRef>
              <c:f>Sheet1!$AB$3:$AB$4</c:f>
              <c:strCache>
                <c:ptCount val="1"/>
                <c:pt idx="0">
                  <c:v>27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  <a:lumOff val="40000"/>
                </a:schemeClr>
              </a:solidFill>
              <a:ln w="9525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Sheet1!$AB$5:$AB$21</c:f>
              <c:numCache>
                <c:formatCode>General</c:formatCode>
                <c:ptCount val="16"/>
                <c:pt idx="0">
                  <c:v>0.27776158203251999</c:v>
                </c:pt>
                <c:pt idx="1">
                  <c:v>0.25096890670245098</c:v>
                </c:pt>
                <c:pt idx="2">
                  <c:v>0.244129516490323</c:v>
                </c:pt>
                <c:pt idx="3">
                  <c:v>0.24553338357267801</c:v>
                </c:pt>
                <c:pt idx="4">
                  <c:v>0.221164819393771</c:v>
                </c:pt>
                <c:pt idx="5">
                  <c:v>0.24057555190253799</c:v>
                </c:pt>
                <c:pt idx="6">
                  <c:v>0.20870274388608101</c:v>
                </c:pt>
                <c:pt idx="7">
                  <c:v>0.22949951184809</c:v>
                </c:pt>
                <c:pt idx="8">
                  <c:v>0.20937789741958801</c:v>
                </c:pt>
                <c:pt idx="9">
                  <c:v>0.210682710129421</c:v>
                </c:pt>
                <c:pt idx="10">
                  <c:v>0.20715332920521601</c:v>
                </c:pt>
                <c:pt idx="11">
                  <c:v>0.22199164246759601</c:v>
                </c:pt>
                <c:pt idx="12">
                  <c:v>0.252014940530151</c:v>
                </c:pt>
                <c:pt idx="13">
                  <c:v>0.250572176617256</c:v>
                </c:pt>
                <c:pt idx="14">
                  <c:v>0.28962222280239103</c:v>
                </c:pt>
                <c:pt idx="15">
                  <c:v>0.196394387182557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82C3-46BA-B907-1AA269E27E6D}"/>
            </c:ext>
          </c:extLst>
        </c:ser>
        <c:ser>
          <c:idx val="27"/>
          <c:order val="27"/>
          <c:tx>
            <c:strRef>
              <c:f>Sheet1!$AC$3:$AC$4</c:f>
              <c:strCache>
                <c:ptCount val="1"/>
                <c:pt idx="0">
                  <c:v>28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  <a:lumOff val="40000"/>
                </a:schemeClr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Sheet1!$AC$5:$AC$21</c:f>
              <c:numCache>
                <c:formatCode>General</c:formatCode>
                <c:ptCount val="16"/>
                <c:pt idx="0">
                  <c:v>0.28828863398173898</c:v>
                </c:pt>
                <c:pt idx="1">
                  <c:v>0.27880215065758901</c:v>
                </c:pt>
                <c:pt idx="2">
                  <c:v>0.25995108836561798</c:v>
                </c:pt>
                <c:pt idx="3">
                  <c:v>0.25255657575065099</c:v>
                </c:pt>
                <c:pt idx="4">
                  <c:v>0.25938379750812701</c:v>
                </c:pt>
                <c:pt idx="5">
                  <c:v>0.25164079120083199</c:v>
                </c:pt>
                <c:pt idx="6">
                  <c:v>0.24157289880755101</c:v>
                </c:pt>
                <c:pt idx="7">
                  <c:v>0.21648076084034401</c:v>
                </c:pt>
                <c:pt idx="8">
                  <c:v>0.22701888473963799</c:v>
                </c:pt>
                <c:pt idx="9">
                  <c:v>0.21932384151393899</c:v>
                </c:pt>
                <c:pt idx="10">
                  <c:v>0.22059766140936901</c:v>
                </c:pt>
                <c:pt idx="11">
                  <c:v>0.22721920163694001</c:v>
                </c:pt>
                <c:pt idx="12">
                  <c:v>0.22709078280554601</c:v>
                </c:pt>
                <c:pt idx="13">
                  <c:v>0.26171976387833801</c:v>
                </c:pt>
                <c:pt idx="14">
                  <c:v>0.245265056160232</c:v>
                </c:pt>
                <c:pt idx="15">
                  <c:v>0.25938962749806099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82C3-46BA-B907-1AA269E27E6D}"/>
            </c:ext>
          </c:extLst>
        </c:ser>
        <c:ser>
          <c:idx val="28"/>
          <c:order val="28"/>
          <c:tx>
            <c:strRef>
              <c:f>Sheet1!$AD$3:$AD$4</c:f>
              <c:strCache>
                <c:ptCount val="1"/>
                <c:pt idx="0">
                  <c:v>29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Sheet1!$AD$5:$AD$21</c:f>
              <c:numCache>
                <c:formatCode>General</c:formatCode>
                <c:ptCount val="16"/>
                <c:pt idx="0">
                  <c:v>0.30864834611869302</c:v>
                </c:pt>
                <c:pt idx="1">
                  <c:v>0.29575863264598401</c:v>
                </c:pt>
                <c:pt idx="2">
                  <c:v>0.27227055596055699</c:v>
                </c:pt>
                <c:pt idx="3">
                  <c:v>0.26671492751253001</c:v>
                </c:pt>
                <c:pt idx="4">
                  <c:v>0.26172517592060601</c:v>
                </c:pt>
                <c:pt idx="5">
                  <c:v>0.25103554476964601</c:v>
                </c:pt>
                <c:pt idx="6">
                  <c:v>0.244508590142553</c:v>
                </c:pt>
                <c:pt idx="7">
                  <c:v>0.248599351807652</c:v>
                </c:pt>
                <c:pt idx="8">
                  <c:v>0.22467423621253099</c:v>
                </c:pt>
                <c:pt idx="9">
                  <c:v>0.21804220275091901</c:v>
                </c:pt>
                <c:pt idx="10">
                  <c:v>0.242961307015891</c:v>
                </c:pt>
                <c:pt idx="11">
                  <c:v>0.24164531940459999</c:v>
                </c:pt>
                <c:pt idx="12">
                  <c:v>0.228871519841225</c:v>
                </c:pt>
                <c:pt idx="13">
                  <c:v>0.23107721893688199</c:v>
                </c:pt>
                <c:pt idx="14">
                  <c:v>0.26276940726000197</c:v>
                </c:pt>
                <c:pt idx="15">
                  <c:v>0.25878773320522003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82C3-46BA-B907-1AA269E27E6D}"/>
            </c:ext>
          </c:extLst>
        </c:ser>
        <c:ser>
          <c:idx val="29"/>
          <c:order val="29"/>
          <c:tx>
            <c:strRef>
              <c:f>Sheet1!$AE$3:$AE$4</c:f>
              <c:strCache>
                <c:ptCount val="1"/>
                <c:pt idx="0">
                  <c:v>30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Sheet1!$AE$5:$AE$21</c:f>
              <c:numCache>
                <c:formatCode>General</c:formatCode>
                <c:ptCount val="16"/>
                <c:pt idx="0">
                  <c:v>0.31226335248786102</c:v>
                </c:pt>
                <c:pt idx="1">
                  <c:v>0.31883891263756498</c:v>
                </c:pt>
                <c:pt idx="2">
                  <c:v>0.28364188105503302</c:v>
                </c:pt>
                <c:pt idx="3">
                  <c:v>0.28773599276915102</c:v>
                </c:pt>
                <c:pt idx="4">
                  <c:v>0.29492046788359499</c:v>
                </c:pt>
                <c:pt idx="5">
                  <c:v>0.24907616599742</c:v>
                </c:pt>
                <c:pt idx="6">
                  <c:v>0.26294030763346599</c:v>
                </c:pt>
                <c:pt idx="7">
                  <c:v>0.25570160210307002</c:v>
                </c:pt>
                <c:pt idx="8">
                  <c:v>0.23486934971423801</c:v>
                </c:pt>
                <c:pt idx="9">
                  <c:v>0.25749389212554002</c:v>
                </c:pt>
                <c:pt idx="10">
                  <c:v>0.24751494344793101</c:v>
                </c:pt>
                <c:pt idx="11">
                  <c:v>0.250546140313129</c:v>
                </c:pt>
                <c:pt idx="12">
                  <c:v>0.237036481196613</c:v>
                </c:pt>
                <c:pt idx="13">
                  <c:v>0.24101194443274401</c:v>
                </c:pt>
                <c:pt idx="14">
                  <c:v>0.276910824182454</c:v>
                </c:pt>
                <c:pt idx="15">
                  <c:v>0.27939837541393198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D-82C3-46BA-B907-1AA269E27E6D}"/>
            </c:ext>
          </c:extLst>
        </c:ser>
        <c:ser>
          <c:idx val="30"/>
          <c:order val="30"/>
          <c:tx>
            <c:strRef>
              <c:f>Sheet1!$AF$3:$AF$4</c:f>
              <c:strCache>
                <c:ptCount val="1"/>
                <c:pt idx="0">
                  <c:v>31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9525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Sheet1!$AF$5:$AF$21</c:f>
              <c:numCache>
                <c:formatCode>General</c:formatCode>
                <c:ptCount val="16"/>
                <c:pt idx="0">
                  <c:v>0.290881987457976</c:v>
                </c:pt>
                <c:pt idx="1">
                  <c:v>0.28561818020522201</c:v>
                </c:pt>
                <c:pt idx="2">
                  <c:v>0.27950408270282401</c:v>
                </c:pt>
                <c:pt idx="3">
                  <c:v>0.27510449287403299</c:v>
                </c:pt>
                <c:pt idx="4">
                  <c:v>0.26229401631618199</c:v>
                </c:pt>
                <c:pt idx="5">
                  <c:v>0.249916898861025</c:v>
                </c:pt>
                <c:pt idx="6">
                  <c:v>0.22816738189653599</c:v>
                </c:pt>
                <c:pt idx="7">
                  <c:v>0.23704713052982901</c:v>
                </c:pt>
                <c:pt idx="8">
                  <c:v>0.22544450157798601</c:v>
                </c:pt>
                <c:pt idx="9">
                  <c:v>0.21949656416560401</c:v>
                </c:pt>
                <c:pt idx="10">
                  <c:v>0.24243714391875101</c:v>
                </c:pt>
                <c:pt idx="11">
                  <c:v>0.235895684028433</c:v>
                </c:pt>
                <c:pt idx="12">
                  <c:v>0.2249283017498</c:v>
                </c:pt>
                <c:pt idx="13">
                  <c:v>0.21959981902041401</c:v>
                </c:pt>
                <c:pt idx="14">
                  <c:v>0.26473597987166297</c:v>
                </c:pt>
                <c:pt idx="15">
                  <c:v>0.21859586009190399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E-82C3-46BA-B907-1AA269E27E6D}"/>
            </c:ext>
          </c:extLst>
        </c:ser>
        <c:ser>
          <c:idx val="31"/>
          <c:order val="31"/>
          <c:tx>
            <c:strRef>
              <c:f>Sheet1!$AG$3:$AG$4</c:f>
              <c:strCache>
                <c:ptCount val="1"/>
                <c:pt idx="0">
                  <c:v>32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Sheet1!$AG$5:$AG$21</c:f>
              <c:numCache>
                <c:formatCode>General</c:formatCode>
                <c:ptCount val="16"/>
                <c:pt idx="0">
                  <c:v>0.28060264518782102</c:v>
                </c:pt>
                <c:pt idx="1">
                  <c:v>0.29336904373512501</c:v>
                </c:pt>
                <c:pt idx="2">
                  <c:v>0.27934871261495098</c:v>
                </c:pt>
                <c:pt idx="3">
                  <c:v>0.266310963387344</c:v>
                </c:pt>
                <c:pt idx="4">
                  <c:v>0.255453207028147</c:v>
                </c:pt>
                <c:pt idx="5">
                  <c:v>0.26587274094259999</c:v>
                </c:pt>
                <c:pt idx="6">
                  <c:v>0.233382242700162</c:v>
                </c:pt>
                <c:pt idx="7">
                  <c:v>0.242306006348839</c:v>
                </c:pt>
                <c:pt idx="8">
                  <c:v>0.22726425620955701</c:v>
                </c:pt>
                <c:pt idx="9">
                  <c:v>0.23294643773141399</c:v>
                </c:pt>
                <c:pt idx="10">
                  <c:v>0.23320208551577901</c:v>
                </c:pt>
                <c:pt idx="11">
                  <c:v>0.233780578171531</c:v>
                </c:pt>
                <c:pt idx="12">
                  <c:v>0.25026050579958098</c:v>
                </c:pt>
                <c:pt idx="13">
                  <c:v>0.25184382762150398</c:v>
                </c:pt>
                <c:pt idx="14">
                  <c:v>0.28109200240529097</c:v>
                </c:pt>
                <c:pt idx="15">
                  <c:v>0.21481404864249801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F-82C3-46BA-B907-1AA269E27E6D}"/>
            </c:ext>
          </c:extLst>
        </c:ser>
        <c:ser>
          <c:idx val="32"/>
          <c:order val="32"/>
          <c:tx>
            <c:strRef>
              <c:f>Sheet1!$AH$3:$AH$4</c:f>
              <c:strCache>
                <c:ptCount val="1"/>
                <c:pt idx="0">
                  <c:v>33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Sheet1!$AH$5:$AH$21</c:f>
              <c:numCache>
                <c:formatCode>General</c:formatCode>
                <c:ptCount val="16"/>
                <c:pt idx="0">
                  <c:v>0.30487276599349</c:v>
                </c:pt>
                <c:pt idx="1">
                  <c:v>0.32971191813580902</c:v>
                </c:pt>
                <c:pt idx="2">
                  <c:v>0.28286595269819298</c:v>
                </c:pt>
                <c:pt idx="3">
                  <c:v>0.29799800038719199</c:v>
                </c:pt>
                <c:pt idx="4">
                  <c:v>0.28054111056699499</c:v>
                </c:pt>
                <c:pt idx="5">
                  <c:v>0.242816350966684</c:v>
                </c:pt>
                <c:pt idx="6">
                  <c:v>0.246975654726068</c:v>
                </c:pt>
                <c:pt idx="7">
                  <c:v>0.24864037822864801</c:v>
                </c:pt>
                <c:pt idx="8">
                  <c:v>0.23726826131565601</c:v>
                </c:pt>
                <c:pt idx="9">
                  <c:v>0.24393280029835099</c:v>
                </c:pt>
                <c:pt idx="10">
                  <c:v>0.23119296773054199</c:v>
                </c:pt>
                <c:pt idx="11">
                  <c:v>0.25158814046101402</c:v>
                </c:pt>
                <c:pt idx="12">
                  <c:v>0.23709425905045201</c:v>
                </c:pt>
                <c:pt idx="13">
                  <c:v>0.28918769375766001</c:v>
                </c:pt>
                <c:pt idx="14">
                  <c:v>0.23746529664687699</c:v>
                </c:pt>
                <c:pt idx="15">
                  <c:v>0.31982717475947597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0-82C3-46BA-B907-1AA269E27E6D}"/>
            </c:ext>
          </c:extLst>
        </c:ser>
        <c:ser>
          <c:idx val="33"/>
          <c:order val="33"/>
          <c:tx>
            <c:strRef>
              <c:f>Sheet1!$AI$3:$AI$4</c:f>
              <c:strCache>
                <c:ptCount val="1"/>
                <c:pt idx="0">
                  <c:v>34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50000"/>
                </a:schemeClr>
              </a:solidFill>
              <a:ln w="9525">
                <a:solidFill>
                  <a:schemeClr val="accent4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Sheet1!$AI$5:$AI$21</c:f>
              <c:numCache>
                <c:formatCode>General</c:formatCode>
                <c:ptCount val="16"/>
                <c:pt idx="0">
                  <c:v>0.28399678901337</c:v>
                </c:pt>
                <c:pt idx="1">
                  <c:v>0.286301570623405</c:v>
                </c:pt>
                <c:pt idx="2">
                  <c:v>0.28883755119185101</c:v>
                </c:pt>
                <c:pt idx="3">
                  <c:v>0.262114909062862</c:v>
                </c:pt>
                <c:pt idx="4">
                  <c:v>0.23739358437935801</c:v>
                </c:pt>
                <c:pt idx="5">
                  <c:v>0.23695131054884</c:v>
                </c:pt>
                <c:pt idx="6">
                  <c:v>0.24131397300114801</c:v>
                </c:pt>
                <c:pt idx="7">
                  <c:v>0.23925896728419399</c:v>
                </c:pt>
                <c:pt idx="8">
                  <c:v>0.22642767202429401</c:v>
                </c:pt>
                <c:pt idx="9">
                  <c:v>0.21730016475234501</c:v>
                </c:pt>
                <c:pt idx="10">
                  <c:v>0.23248652032553099</c:v>
                </c:pt>
                <c:pt idx="11">
                  <c:v>0.22888613836678801</c:v>
                </c:pt>
                <c:pt idx="12">
                  <c:v>0.236443551076364</c:v>
                </c:pt>
                <c:pt idx="13">
                  <c:v>0.23490796323810001</c:v>
                </c:pt>
                <c:pt idx="14">
                  <c:v>0.23965290780538201</c:v>
                </c:pt>
                <c:pt idx="15">
                  <c:v>0.275076919970418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1-82C3-46BA-B907-1AA269E27E6D}"/>
            </c:ext>
          </c:extLst>
        </c:ser>
        <c:ser>
          <c:idx val="34"/>
          <c:order val="34"/>
          <c:tx>
            <c:strRef>
              <c:f>Sheet1!$AJ$3:$AJ$4</c:f>
              <c:strCache>
                <c:ptCount val="1"/>
                <c:pt idx="0">
                  <c:v>35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50000"/>
                </a:schemeClr>
              </a:solidFill>
              <a:ln w="9525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Sheet1!$AJ$5:$AJ$21</c:f>
              <c:numCache>
                <c:formatCode>General</c:formatCode>
                <c:ptCount val="16"/>
                <c:pt idx="0">
                  <c:v>0.30174360958622498</c:v>
                </c:pt>
                <c:pt idx="1">
                  <c:v>0.27998697423485103</c:v>
                </c:pt>
                <c:pt idx="2">
                  <c:v>0.28783968650875202</c:v>
                </c:pt>
                <c:pt idx="3">
                  <c:v>0.272221737401945</c:v>
                </c:pt>
                <c:pt idx="4">
                  <c:v>0.26941251564827101</c:v>
                </c:pt>
                <c:pt idx="5">
                  <c:v>0.26728055458672001</c:v>
                </c:pt>
                <c:pt idx="6">
                  <c:v>0.24456050578309599</c:v>
                </c:pt>
                <c:pt idx="7">
                  <c:v>0.24762661370407099</c:v>
                </c:pt>
                <c:pt idx="8">
                  <c:v>0.23860398692270399</c:v>
                </c:pt>
                <c:pt idx="9">
                  <c:v>0.24272583601997499</c:v>
                </c:pt>
                <c:pt idx="10">
                  <c:v>0.23677175527354799</c:v>
                </c:pt>
                <c:pt idx="11">
                  <c:v>0.26045850394096598</c:v>
                </c:pt>
                <c:pt idx="12">
                  <c:v>0.24245653571367401</c:v>
                </c:pt>
                <c:pt idx="13">
                  <c:v>0.236071422343025</c:v>
                </c:pt>
                <c:pt idx="14">
                  <c:v>0.24862984103881899</c:v>
                </c:pt>
                <c:pt idx="15">
                  <c:v>0.31698914177044302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2-82C3-46BA-B907-1AA269E27E6D}"/>
            </c:ext>
          </c:extLst>
        </c:ser>
        <c:ser>
          <c:idx val="35"/>
          <c:order val="35"/>
          <c:tx>
            <c:strRef>
              <c:f>Sheet1!$AK$3:$AK$4</c:f>
              <c:strCache>
                <c:ptCount val="1"/>
                <c:pt idx="0">
                  <c:v>36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50000"/>
                </a:schemeClr>
              </a:solidFill>
              <a:ln w="9525">
                <a:solidFill>
                  <a:schemeClr val="accent6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Sheet1!$AK$5:$AK$21</c:f>
              <c:numCache>
                <c:formatCode>General</c:formatCode>
                <c:ptCount val="16"/>
                <c:pt idx="0">
                  <c:v>0.304840544607141</c:v>
                </c:pt>
                <c:pt idx="1">
                  <c:v>0.30970430072525001</c:v>
                </c:pt>
                <c:pt idx="2">
                  <c:v>0.27512734647674703</c:v>
                </c:pt>
                <c:pt idx="3">
                  <c:v>0.30333777335929002</c:v>
                </c:pt>
                <c:pt idx="4">
                  <c:v>0.26552958211658501</c:v>
                </c:pt>
                <c:pt idx="5">
                  <c:v>0.24947125148819899</c:v>
                </c:pt>
                <c:pt idx="6">
                  <c:v>0.26257556103588398</c:v>
                </c:pt>
                <c:pt idx="7">
                  <c:v>0.23888109271213301</c:v>
                </c:pt>
                <c:pt idx="8">
                  <c:v>0.23264947272212699</c:v>
                </c:pt>
                <c:pt idx="9">
                  <c:v>0.24605301820504599</c:v>
                </c:pt>
                <c:pt idx="10">
                  <c:v>0.24025988468790799</c:v>
                </c:pt>
                <c:pt idx="11">
                  <c:v>0.23662485084975299</c:v>
                </c:pt>
                <c:pt idx="12">
                  <c:v>0.26462794851004501</c:v>
                </c:pt>
                <c:pt idx="13">
                  <c:v>0.24863022994992301</c:v>
                </c:pt>
                <c:pt idx="14">
                  <c:v>0.30445408332268298</c:v>
                </c:pt>
                <c:pt idx="15">
                  <c:v>0.235264989204999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3-82C3-46BA-B907-1AA269E27E6D}"/>
            </c:ext>
          </c:extLst>
        </c:ser>
        <c:ser>
          <c:idx val="36"/>
          <c:order val="36"/>
          <c:tx>
            <c:strRef>
              <c:f>Sheet1!$AL$3:$AL$4</c:f>
              <c:strCache>
                <c:ptCount val="1"/>
                <c:pt idx="0">
                  <c:v>37</c:v>
                </c:pt>
              </c:strCache>
            </c:strRef>
          </c:tx>
          <c:spPr>
            <a:ln w="28575" cap="rnd">
              <a:solidFill>
                <a:schemeClr val="accent1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0000"/>
                  <a:lumOff val="30000"/>
                </a:schemeClr>
              </a:solidFill>
              <a:ln w="9525">
                <a:solidFill>
                  <a:schemeClr val="accent1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Sheet1!$AL$5:$AL$21</c:f>
              <c:numCache>
                <c:formatCode>General</c:formatCode>
                <c:ptCount val="16"/>
                <c:pt idx="0">
                  <c:v>0.35094115942410697</c:v>
                </c:pt>
                <c:pt idx="1">
                  <c:v>0.33909986977650203</c:v>
                </c:pt>
                <c:pt idx="2">
                  <c:v>0.325168036622003</c:v>
                </c:pt>
                <c:pt idx="3">
                  <c:v>0.30874275816149699</c:v>
                </c:pt>
                <c:pt idx="4">
                  <c:v>0.29544598430702401</c:v>
                </c:pt>
                <c:pt idx="5">
                  <c:v>0.33542966209869601</c:v>
                </c:pt>
                <c:pt idx="6">
                  <c:v>0.28090889334505498</c:v>
                </c:pt>
                <c:pt idx="7">
                  <c:v>0.28907145737623202</c:v>
                </c:pt>
                <c:pt idx="8">
                  <c:v>0.27644760177297001</c:v>
                </c:pt>
                <c:pt idx="9">
                  <c:v>0.27917025018291902</c:v>
                </c:pt>
                <c:pt idx="10">
                  <c:v>0.26465062461059502</c:v>
                </c:pt>
                <c:pt idx="11">
                  <c:v>0.26775868529521901</c:v>
                </c:pt>
                <c:pt idx="12">
                  <c:v>0.28128917076247401</c:v>
                </c:pt>
                <c:pt idx="13">
                  <c:v>0.29050550383600598</c:v>
                </c:pt>
                <c:pt idx="14">
                  <c:v>0.28171379009598602</c:v>
                </c:pt>
                <c:pt idx="15">
                  <c:v>0.33739790130825797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4-82C3-46BA-B907-1AA269E27E6D}"/>
            </c:ext>
          </c:extLst>
        </c:ser>
        <c:ser>
          <c:idx val="37"/>
          <c:order val="37"/>
          <c:tx>
            <c:strRef>
              <c:f>Sheet1!$AM$3:$AM$4</c:f>
              <c:strCache>
                <c:ptCount val="1"/>
                <c:pt idx="0">
                  <c:v>38</c:v>
                </c:pt>
              </c:strCache>
            </c:strRef>
          </c:tx>
          <c:spPr>
            <a:ln w="28575" cap="rnd">
              <a:solidFill>
                <a:schemeClr val="accent2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0000"/>
                  <a:lumOff val="30000"/>
                </a:schemeClr>
              </a:solidFill>
              <a:ln w="9525">
                <a:solidFill>
                  <a:schemeClr val="accent2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Sheet1!$AM$5:$AM$21</c:f>
              <c:numCache>
                <c:formatCode>General</c:formatCode>
                <c:ptCount val="16"/>
                <c:pt idx="0">
                  <c:v>0.35142155829292498</c:v>
                </c:pt>
                <c:pt idx="1">
                  <c:v>0.37186469429548702</c:v>
                </c:pt>
                <c:pt idx="2">
                  <c:v>0.336697070666786</c:v>
                </c:pt>
                <c:pt idx="3">
                  <c:v>0.33283165874178899</c:v>
                </c:pt>
                <c:pt idx="4">
                  <c:v>0.33050918388560802</c:v>
                </c:pt>
                <c:pt idx="5">
                  <c:v>0.30501931461696402</c:v>
                </c:pt>
                <c:pt idx="6">
                  <c:v>0.33065672824949399</c:v>
                </c:pt>
                <c:pt idx="7">
                  <c:v>0.32888018566869698</c:v>
                </c:pt>
                <c:pt idx="8">
                  <c:v>0.306348417849513</c:v>
                </c:pt>
                <c:pt idx="9">
                  <c:v>0.298734276523967</c:v>
                </c:pt>
                <c:pt idx="10">
                  <c:v>0.28908364612222998</c:v>
                </c:pt>
                <c:pt idx="11">
                  <c:v>0.31335179836635202</c:v>
                </c:pt>
                <c:pt idx="12">
                  <c:v>0.31779443913102801</c:v>
                </c:pt>
                <c:pt idx="13">
                  <c:v>0.295661363832673</c:v>
                </c:pt>
                <c:pt idx="14">
                  <c:v>0.29101241928470301</c:v>
                </c:pt>
                <c:pt idx="15">
                  <c:v>0.35305411657549701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5-82C3-46BA-B907-1AA269E27E6D}"/>
            </c:ext>
          </c:extLst>
        </c:ser>
        <c:ser>
          <c:idx val="38"/>
          <c:order val="38"/>
          <c:tx>
            <c:strRef>
              <c:f>Sheet1!$AN$3:$AN$4</c:f>
              <c:strCache>
                <c:ptCount val="1"/>
                <c:pt idx="0">
                  <c:v>39</c:v>
                </c:pt>
              </c:strCache>
            </c:strRef>
          </c:tx>
          <c:spPr>
            <a:ln w="28575" cap="rnd">
              <a:solidFill>
                <a:schemeClr val="accent3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70000"/>
                  <a:lumOff val="30000"/>
                </a:schemeClr>
              </a:solidFill>
              <a:ln w="9525">
                <a:solidFill>
                  <a:schemeClr val="accent3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Sheet1!$AN$5:$AN$21</c:f>
              <c:numCache>
                <c:formatCode>General</c:formatCode>
                <c:ptCount val="16"/>
                <c:pt idx="0">
                  <c:v>0.29408133790166802</c:v>
                </c:pt>
                <c:pt idx="1">
                  <c:v>0.28508879266688097</c:v>
                </c:pt>
                <c:pt idx="2">
                  <c:v>0.25299058284550702</c:v>
                </c:pt>
                <c:pt idx="3">
                  <c:v>0.24967516629206299</c:v>
                </c:pt>
                <c:pt idx="4">
                  <c:v>0.25927852633076998</c:v>
                </c:pt>
                <c:pt idx="5">
                  <c:v>0.24628517004074599</c:v>
                </c:pt>
                <c:pt idx="6">
                  <c:v>0.25469721266509499</c:v>
                </c:pt>
                <c:pt idx="7">
                  <c:v>0.23141123092333901</c:v>
                </c:pt>
                <c:pt idx="8">
                  <c:v>0.22842235543651301</c:v>
                </c:pt>
                <c:pt idx="9">
                  <c:v>0.23462783972746501</c:v>
                </c:pt>
                <c:pt idx="10">
                  <c:v>0.24244740948625201</c:v>
                </c:pt>
                <c:pt idx="11">
                  <c:v>0.23106526243960099</c:v>
                </c:pt>
                <c:pt idx="12">
                  <c:v>0.25865650969529003</c:v>
                </c:pt>
                <c:pt idx="13">
                  <c:v>0.26358625576311701</c:v>
                </c:pt>
                <c:pt idx="14">
                  <c:v>0.28150661099512803</c:v>
                </c:pt>
                <c:pt idx="15">
                  <c:v>0.25956572800049199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6-82C3-46BA-B907-1AA269E27E6D}"/>
            </c:ext>
          </c:extLst>
        </c:ser>
        <c:ser>
          <c:idx val="39"/>
          <c:order val="39"/>
          <c:tx>
            <c:strRef>
              <c:f>Sheet1!$AO$3:$AO$4</c:f>
              <c:strCache>
                <c:ptCount val="1"/>
                <c:pt idx="0">
                  <c:v>40</c:v>
                </c:pt>
              </c:strCache>
            </c:strRef>
          </c:tx>
          <c:spPr>
            <a:ln w="28575" cap="rnd">
              <a:solidFill>
                <a:schemeClr val="accent4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70000"/>
                  <a:lumOff val="30000"/>
                </a:schemeClr>
              </a:solidFill>
              <a:ln w="9525">
                <a:solidFill>
                  <a:schemeClr val="accent4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Sheet1!$AO$5:$AO$21</c:f>
              <c:numCache>
                <c:formatCode>General</c:formatCode>
                <c:ptCount val="16"/>
                <c:pt idx="0">
                  <c:v>0.251171536813802</c:v>
                </c:pt>
                <c:pt idx="1">
                  <c:v>0.25246847109926801</c:v>
                </c:pt>
                <c:pt idx="2">
                  <c:v>0.26367490953559902</c:v>
                </c:pt>
                <c:pt idx="3">
                  <c:v>0.24663938934833601</c:v>
                </c:pt>
                <c:pt idx="4">
                  <c:v>0.225312393857594</c:v>
                </c:pt>
                <c:pt idx="5">
                  <c:v>0.22888492143254</c:v>
                </c:pt>
                <c:pt idx="6">
                  <c:v>0.21718266988984899</c:v>
                </c:pt>
                <c:pt idx="7">
                  <c:v>0.215852272461517</c:v>
                </c:pt>
                <c:pt idx="8">
                  <c:v>0.20810248519309299</c:v>
                </c:pt>
                <c:pt idx="9">
                  <c:v>0.221219130766869</c:v>
                </c:pt>
                <c:pt idx="10">
                  <c:v>0.225544421443749</c:v>
                </c:pt>
                <c:pt idx="11">
                  <c:v>0.23429623529288299</c:v>
                </c:pt>
                <c:pt idx="12">
                  <c:v>0.22346422088468501</c:v>
                </c:pt>
                <c:pt idx="13">
                  <c:v>0.22756704480225501</c:v>
                </c:pt>
                <c:pt idx="14">
                  <c:v>0.22324268385631599</c:v>
                </c:pt>
                <c:pt idx="15">
                  <c:v>0.197225246030242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7-82C3-46BA-B907-1AA269E27E6D}"/>
            </c:ext>
          </c:extLst>
        </c:ser>
        <c:ser>
          <c:idx val="40"/>
          <c:order val="40"/>
          <c:tx>
            <c:strRef>
              <c:f>Sheet1!$AP$3:$AP$4</c:f>
              <c:strCache>
                <c:ptCount val="1"/>
                <c:pt idx="0">
                  <c:v>41</c:v>
                </c:pt>
              </c:strCache>
            </c:strRef>
          </c:tx>
          <c:spPr>
            <a:ln w="28575" cap="rnd">
              <a:solidFill>
                <a:schemeClr val="accent5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70000"/>
                  <a:lumOff val="30000"/>
                </a:schemeClr>
              </a:solidFill>
              <a:ln w="9525">
                <a:solidFill>
                  <a:schemeClr val="accent5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Sheet1!$AP$5:$AP$21</c:f>
              <c:numCache>
                <c:formatCode>General</c:formatCode>
                <c:ptCount val="16"/>
                <c:pt idx="0">
                  <c:v>0.29894390297982198</c:v>
                </c:pt>
                <c:pt idx="1">
                  <c:v>0.29974459123206199</c:v>
                </c:pt>
                <c:pt idx="2">
                  <c:v>0.30086570957078201</c:v>
                </c:pt>
                <c:pt idx="3">
                  <c:v>0.26894708431064301</c:v>
                </c:pt>
                <c:pt idx="4">
                  <c:v>0.25703194363110798</c:v>
                </c:pt>
                <c:pt idx="5">
                  <c:v>0.24972592532829599</c:v>
                </c:pt>
                <c:pt idx="6">
                  <c:v>0.25651943454062598</c:v>
                </c:pt>
                <c:pt idx="7">
                  <c:v>0.254444113885265</c:v>
                </c:pt>
                <c:pt idx="8">
                  <c:v>0.22763218537667099</c:v>
                </c:pt>
                <c:pt idx="9">
                  <c:v>0.23380249847272799</c:v>
                </c:pt>
                <c:pt idx="10">
                  <c:v>0.23780478953251499</c:v>
                </c:pt>
                <c:pt idx="11">
                  <c:v>0.232210679450503</c:v>
                </c:pt>
                <c:pt idx="12">
                  <c:v>0.249804643386562</c:v>
                </c:pt>
                <c:pt idx="13">
                  <c:v>0.24845079712552001</c:v>
                </c:pt>
                <c:pt idx="14">
                  <c:v>0.223141464024179</c:v>
                </c:pt>
                <c:pt idx="15">
                  <c:v>0.301647892844361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8-82C3-46BA-B907-1AA269E27E6D}"/>
            </c:ext>
          </c:extLst>
        </c:ser>
        <c:ser>
          <c:idx val="41"/>
          <c:order val="41"/>
          <c:tx>
            <c:strRef>
              <c:f>Sheet1!$AQ$3:$AQ$4</c:f>
              <c:strCache>
                <c:ptCount val="1"/>
                <c:pt idx="0">
                  <c:v>42</c:v>
                </c:pt>
              </c:strCache>
            </c:strRef>
          </c:tx>
          <c:spPr>
            <a:ln w="28575" cap="rnd">
              <a:solidFill>
                <a:schemeClr val="accent6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70000"/>
                  <a:lumOff val="30000"/>
                </a:schemeClr>
              </a:solidFill>
              <a:ln w="9525">
                <a:solidFill>
                  <a:schemeClr val="accent6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Sheet1!$AQ$5:$AQ$21</c:f>
              <c:numCache>
                <c:formatCode>General</c:formatCode>
                <c:ptCount val="16"/>
                <c:pt idx="0">
                  <c:v>0.28358018567075299</c:v>
                </c:pt>
                <c:pt idx="1">
                  <c:v>0.27718399861000098</c:v>
                </c:pt>
                <c:pt idx="2">
                  <c:v>0.26937585524012703</c:v>
                </c:pt>
                <c:pt idx="3">
                  <c:v>0.25428515153169101</c:v>
                </c:pt>
                <c:pt idx="4">
                  <c:v>0.24634802498251901</c:v>
                </c:pt>
                <c:pt idx="5">
                  <c:v>0.244600951613653</c:v>
                </c:pt>
                <c:pt idx="6">
                  <c:v>0.22776116300820901</c:v>
                </c:pt>
                <c:pt idx="7">
                  <c:v>0.232734275336209</c:v>
                </c:pt>
                <c:pt idx="8">
                  <c:v>0.222996077463568</c:v>
                </c:pt>
                <c:pt idx="9">
                  <c:v>0.22281801332748499</c:v>
                </c:pt>
                <c:pt idx="10">
                  <c:v>0.23207248501541</c:v>
                </c:pt>
                <c:pt idx="11">
                  <c:v>0.22479409628320399</c:v>
                </c:pt>
                <c:pt idx="12">
                  <c:v>0.225182741565505</c:v>
                </c:pt>
                <c:pt idx="13">
                  <c:v>0.244979769964112</c:v>
                </c:pt>
                <c:pt idx="14">
                  <c:v>0.23634861117377601</c:v>
                </c:pt>
                <c:pt idx="15">
                  <c:v>0.24896860735127099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9-82C3-46BA-B907-1AA269E27E6D}"/>
            </c:ext>
          </c:extLst>
        </c:ser>
        <c:ser>
          <c:idx val="42"/>
          <c:order val="42"/>
          <c:tx>
            <c:strRef>
              <c:f>Sheet1!$AR$3:$AR$4</c:f>
              <c:strCache>
                <c:ptCount val="1"/>
                <c:pt idx="0">
                  <c:v>43</c:v>
                </c:pt>
              </c:strCache>
            </c:strRef>
          </c:tx>
          <c:spPr>
            <a:ln w="28575" cap="rnd">
              <a:solidFill>
                <a:schemeClr val="accent1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0000"/>
                </a:schemeClr>
              </a:solidFill>
              <a:ln w="9525">
                <a:solidFill>
                  <a:schemeClr val="accent1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Sheet1!$AR$5:$AR$21</c:f>
              <c:numCache>
                <c:formatCode>General</c:formatCode>
                <c:ptCount val="16"/>
                <c:pt idx="0">
                  <c:v>0.299849208402378</c:v>
                </c:pt>
                <c:pt idx="1">
                  <c:v>0.29156039142261603</c:v>
                </c:pt>
                <c:pt idx="2">
                  <c:v>0.31262956530091102</c:v>
                </c:pt>
                <c:pt idx="3">
                  <c:v>0.27449642486531001</c:v>
                </c:pt>
                <c:pt idx="4">
                  <c:v>0.30074946906898598</c:v>
                </c:pt>
                <c:pt idx="5">
                  <c:v>0.26544386624761701</c:v>
                </c:pt>
                <c:pt idx="6">
                  <c:v>0.271901762932928</c:v>
                </c:pt>
                <c:pt idx="7">
                  <c:v>0.25904903373682397</c:v>
                </c:pt>
                <c:pt idx="8">
                  <c:v>0.27002185996469702</c:v>
                </c:pt>
                <c:pt idx="9">
                  <c:v>0.25310275325913201</c:v>
                </c:pt>
                <c:pt idx="10">
                  <c:v>0.253443441990511</c:v>
                </c:pt>
                <c:pt idx="11">
                  <c:v>0.25692352341400299</c:v>
                </c:pt>
                <c:pt idx="12">
                  <c:v>0.25006560743274597</c:v>
                </c:pt>
                <c:pt idx="13">
                  <c:v>0.260039120929697</c:v>
                </c:pt>
                <c:pt idx="14">
                  <c:v>0.22380835792430701</c:v>
                </c:pt>
                <c:pt idx="15">
                  <c:v>0.34272347944563802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A-82C3-46BA-B907-1AA269E27E6D}"/>
            </c:ext>
          </c:extLst>
        </c:ser>
        <c:ser>
          <c:idx val="43"/>
          <c:order val="43"/>
          <c:tx>
            <c:strRef>
              <c:f>Sheet1!$AS$3:$AS$4</c:f>
              <c:strCache>
                <c:ptCount val="1"/>
                <c:pt idx="0">
                  <c:v>44</c:v>
                </c:pt>
              </c:strCache>
            </c:strRef>
          </c:tx>
          <c:spPr>
            <a:ln w="28575" cap="rnd">
              <a:solidFill>
                <a:schemeClr val="accent2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0000"/>
                </a:schemeClr>
              </a:solidFill>
              <a:ln w="9525">
                <a:solidFill>
                  <a:schemeClr val="accent2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Sheet1!$AS$5:$AS$21</c:f>
              <c:numCache>
                <c:formatCode>General</c:formatCode>
                <c:ptCount val="16"/>
                <c:pt idx="0">
                  <c:v>0.28735926305015302</c:v>
                </c:pt>
                <c:pt idx="1">
                  <c:v>0.27778676238084998</c:v>
                </c:pt>
                <c:pt idx="2">
                  <c:v>0.270113991855639</c:v>
                </c:pt>
                <c:pt idx="3">
                  <c:v>0.25390612227739101</c:v>
                </c:pt>
                <c:pt idx="4">
                  <c:v>0.25307272718580698</c:v>
                </c:pt>
                <c:pt idx="5">
                  <c:v>0.23189581763627901</c:v>
                </c:pt>
                <c:pt idx="6">
                  <c:v>0.23339698552813301</c:v>
                </c:pt>
                <c:pt idx="7">
                  <c:v>0.24589142086119301</c:v>
                </c:pt>
                <c:pt idx="8">
                  <c:v>0.23085872576177199</c:v>
                </c:pt>
                <c:pt idx="9">
                  <c:v>0.226080315187981</c:v>
                </c:pt>
                <c:pt idx="10">
                  <c:v>0.23064692607536</c:v>
                </c:pt>
                <c:pt idx="11">
                  <c:v>0.23183147315852201</c:v>
                </c:pt>
                <c:pt idx="12">
                  <c:v>0.22643859250744999</c:v>
                </c:pt>
                <c:pt idx="13">
                  <c:v>0.26470470129986601</c:v>
                </c:pt>
                <c:pt idx="14">
                  <c:v>0.27575865992854398</c:v>
                </c:pt>
                <c:pt idx="15">
                  <c:v>0.244361829206694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B-82C3-46BA-B907-1AA269E27E6D}"/>
            </c:ext>
          </c:extLst>
        </c:ser>
        <c:ser>
          <c:idx val="44"/>
          <c:order val="44"/>
          <c:tx>
            <c:strRef>
              <c:f>Sheet1!$AT$3:$AT$4</c:f>
              <c:strCache>
                <c:ptCount val="1"/>
                <c:pt idx="0">
                  <c:v>45</c:v>
                </c:pt>
              </c:strCache>
            </c:strRef>
          </c:tx>
          <c:spPr>
            <a:ln w="28575" cap="rnd">
              <a:solidFill>
                <a:schemeClr val="accent3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70000"/>
                </a:schemeClr>
              </a:solidFill>
              <a:ln w="9525">
                <a:solidFill>
                  <a:schemeClr val="accent3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Sheet1!$AT$5:$AT$21</c:f>
              <c:numCache>
                <c:formatCode>General</c:formatCode>
                <c:ptCount val="16"/>
                <c:pt idx="0">
                  <c:v>0.34504357672719599</c:v>
                </c:pt>
                <c:pt idx="1">
                  <c:v>0.30084119296456802</c:v>
                </c:pt>
                <c:pt idx="2">
                  <c:v>0.299510040749837</c:v>
                </c:pt>
                <c:pt idx="3">
                  <c:v>0.31560067925238</c:v>
                </c:pt>
                <c:pt idx="4">
                  <c:v>0.27489617026625801</c:v>
                </c:pt>
                <c:pt idx="5">
                  <c:v>0.28752948073925</c:v>
                </c:pt>
                <c:pt idx="6">
                  <c:v>0.270770779678081</c:v>
                </c:pt>
                <c:pt idx="7">
                  <c:v>0.24840096000822501</c:v>
                </c:pt>
                <c:pt idx="8">
                  <c:v>0.25278330554509698</c:v>
                </c:pt>
                <c:pt idx="9">
                  <c:v>0.26053766161410902</c:v>
                </c:pt>
                <c:pt idx="10">
                  <c:v>0.244335641715554</c:v>
                </c:pt>
                <c:pt idx="11">
                  <c:v>0.25761295885426999</c:v>
                </c:pt>
                <c:pt idx="12">
                  <c:v>0.24394711067580799</c:v>
                </c:pt>
                <c:pt idx="13">
                  <c:v>0.25170635064448699</c:v>
                </c:pt>
                <c:pt idx="14">
                  <c:v>0.29893031019268301</c:v>
                </c:pt>
                <c:pt idx="15">
                  <c:v>0.244784189648658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C-82C3-46BA-B907-1AA269E27E6D}"/>
            </c:ext>
          </c:extLst>
        </c:ser>
        <c:ser>
          <c:idx val="45"/>
          <c:order val="45"/>
          <c:tx>
            <c:strRef>
              <c:f>Sheet1!$AU$3:$AU$4</c:f>
              <c:strCache>
                <c:ptCount val="1"/>
                <c:pt idx="0">
                  <c:v>46</c:v>
                </c:pt>
              </c:strCache>
            </c:strRef>
          </c:tx>
          <c:spPr>
            <a:ln w="28575" cap="rnd">
              <a:solidFill>
                <a:schemeClr val="accent4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70000"/>
                </a:schemeClr>
              </a:solidFill>
              <a:ln w="9525">
                <a:solidFill>
                  <a:schemeClr val="accent4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Sheet1!$AU$5:$AU$21</c:f>
              <c:numCache>
                <c:formatCode>General</c:formatCode>
                <c:ptCount val="16"/>
                <c:pt idx="0">
                  <c:v>0.32414147514754599</c:v>
                </c:pt>
                <c:pt idx="1">
                  <c:v>0.29258599658453299</c:v>
                </c:pt>
                <c:pt idx="2">
                  <c:v>0.270437360560705</c:v>
                </c:pt>
                <c:pt idx="3">
                  <c:v>0.26990693114841302</c:v>
                </c:pt>
                <c:pt idx="4">
                  <c:v>0.25148879162422799</c:v>
                </c:pt>
                <c:pt idx="5">
                  <c:v>0.26378118425007502</c:v>
                </c:pt>
                <c:pt idx="6">
                  <c:v>0.23890340934038601</c:v>
                </c:pt>
                <c:pt idx="7">
                  <c:v>0.26290725949284499</c:v>
                </c:pt>
                <c:pt idx="8">
                  <c:v>0.244109183650707</c:v>
                </c:pt>
                <c:pt idx="9">
                  <c:v>0.234226482633383</c:v>
                </c:pt>
                <c:pt idx="10">
                  <c:v>0.23235167252060701</c:v>
                </c:pt>
                <c:pt idx="11">
                  <c:v>0.24467991579687701</c:v>
                </c:pt>
                <c:pt idx="12">
                  <c:v>0.24203882865373</c:v>
                </c:pt>
                <c:pt idx="13">
                  <c:v>0.26543727228015901</c:v>
                </c:pt>
                <c:pt idx="14">
                  <c:v>0.25518956052543601</c:v>
                </c:pt>
                <c:pt idx="15">
                  <c:v>0.273205467112071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D-82C3-46BA-B907-1AA269E27E6D}"/>
            </c:ext>
          </c:extLst>
        </c:ser>
        <c:ser>
          <c:idx val="46"/>
          <c:order val="46"/>
          <c:tx>
            <c:strRef>
              <c:f>Sheet1!$AV$3:$AV$4</c:f>
              <c:strCache>
                <c:ptCount val="1"/>
                <c:pt idx="0">
                  <c:v>47</c:v>
                </c:pt>
              </c:strCache>
            </c:strRef>
          </c:tx>
          <c:spPr>
            <a:ln w="28575" cap="rnd">
              <a:solidFill>
                <a:schemeClr val="accent5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70000"/>
                </a:schemeClr>
              </a:solidFill>
              <a:ln w="9525">
                <a:solidFill>
                  <a:schemeClr val="accent5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Sheet1!$AV$5:$AV$21</c:f>
              <c:numCache>
                <c:formatCode>General</c:formatCode>
                <c:ptCount val="16"/>
                <c:pt idx="0">
                  <c:v>0.336052154901536</c:v>
                </c:pt>
                <c:pt idx="1">
                  <c:v>0.30420597188244702</c:v>
                </c:pt>
                <c:pt idx="2">
                  <c:v>0.29984470967677601</c:v>
                </c:pt>
                <c:pt idx="3">
                  <c:v>0.27322408172539597</c:v>
                </c:pt>
                <c:pt idx="4">
                  <c:v>0.268567754819444</c:v>
                </c:pt>
                <c:pt idx="5">
                  <c:v>0.27821286234408499</c:v>
                </c:pt>
                <c:pt idx="6">
                  <c:v>0.28437654411666502</c:v>
                </c:pt>
                <c:pt idx="7">
                  <c:v>0.271306726036177</c:v>
                </c:pt>
                <c:pt idx="8">
                  <c:v>0.26918633524138103</c:v>
                </c:pt>
                <c:pt idx="9">
                  <c:v>0.23937323344584399</c:v>
                </c:pt>
                <c:pt idx="10">
                  <c:v>0.25995742472224498</c:v>
                </c:pt>
                <c:pt idx="11">
                  <c:v>0.27472129503471998</c:v>
                </c:pt>
                <c:pt idx="12">
                  <c:v>0.26157803810796798</c:v>
                </c:pt>
                <c:pt idx="13">
                  <c:v>0.29030986339244202</c:v>
                </c:pt>
                <c:pt idx="14">
                  <c:v>0.26120864126768301</c:v>
                </c:pt>
                <c:pt idx="15">
                  <c:v>0.25841198795902398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E-82C3-46BA-B907-1AA269E27E6D}"/>
            </c:ext>
          </c:extLst>
        </c:ser>
        <c:ser>
          <c:idx val="47"/>
          <c:order val="47"/>
          <c:tx>
            <c:strRef>
              <c:f>Sheet1!$AW$3:$AW$4</c:f>
              <c:strCache>
                <c:ptCount val="1"/>
                <c:pt idx="0">
                  <c:v>48</c:v>
                </c:pt>
              </c:strCache>
            </c:strRef>
          </c:tx>
          <c:spPr>
            <a:ln w="28575" cap="rnd">
              <a:solidFill>
                <a:schemeClr val="accent6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70000"/>
                </a:schemeClr>
              </a:solidFill>
              <a:ln w="9525">
                <a:solidFill>
                  <a:schemeClr val="accent6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Sheet1!$AW$5:$AW$21</c:f>
              <c:numCache>
                <c:formatCode>General</c:formatCode>
                <c:ptCount val="16"/>
                <c:pt idx="0">
                  <c:v>0.35899416184517102</c:v>
                </c:pt>
                <c:pt idx="1">
                  <c:v>0.346817756036636</c:v>
                </c:pt>
                <c:pt idx="2">
                  <c:v>0.34225397615630199</c:v>
                </c:pt>
                <c:pt idx="3">
                  <c:v>0.30275177304964501</c:v>
                </c:pt>
                <c:pt idx="4">
                  <c:v>0.31369210155004901</c:v>
                </c:pt>
                <c:pt idx="5">
                  <c:v>0.31418090003671101</c:v>
                </c:pt>
                <c:pt idx="6">
                  <c:v>0.32039840038737999</c:v>
                </c:pt>
                <c:pt idx="7">
                  <c:v>0.31956801394895701</c:v>
                </c:pt>
                <c:pt idx="8">
                  <c:v>0.285977362002519</c:v>
                </c:pt>
                <c:pt idx="9">
                  <c:v>0.311596656868455</c:v>
                </c:pt>
                <c:pt idx="10">
                  <c:v>0.30558265612700802</c:v>
                </c:pt>
                <c:pt idx="11">
                  <c:v>0.308888956733398</c:v>
                </c:pt>
                <c:pt idx="12">
                  <c:v>0.28723748634321999</c:v>
                </c:pt>
                <c:pt idx="13">
                  <c:v>0.290969945392547</c:v>
                </c:pt>
                <c:pt idx="14">
                  <c:v>0.28260604323732202</c:v>
                </c:pt>
                <c:pt idx="15">
                  <c:v>0.37090595113601499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F-82C3-46BA-B907-1AA269E27E6D}"/>
            </c:ext>
          </c:extLst>
        </c:ser>
        <c:ser>
          <c:idx val="48"/>
          <c:order val="48"/>
          <c:tx>
            <c:strRef>
              <c:f>Sheet1!$AX$3:$AX$4</c:f>
              <c:strCache>
                <c:ptCount val="1"/>
                <c:pt idx="0">
                  <c:v>49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  <a:lumOff val="50000"/>
                </a:schemeClr>
              </a:solidFill>
              <a:ln w="9525">
                <a:solidFill>
                  <a:schemeClr val="accent1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Sheet1!$AX$5:$AX$21</c:f>
              <c:numCache>
                <c:formatCode>General</c:formatCode>
                <c:ptCount val="16"/>
                <c:pt idx="0">
                  <c:v>0.277584242999525</c:v>
                </c:pt>
                <c:pt idx="1">
                  <c:v>0.28203583873832999</c:v>
                </c:pt>
                <c:pt idx="2">
                  <c:v>0.25674252300251199</c:v>
                </c:pt>
                <c:pt idx="3">
                  <c:v>0.26692884449503101</c:v>
                </c:pt>
                <c:pt idx="4">
                  <c:v>0.231744304658279</c:v>
                </c:pt>
                <c:pt idx="5">
                  <c:v>0.23415051205323101</c:v>
                </c:pt>
                <c:pt idx="6">
                  <c:v>0.23700922113321299</c:v>
                </c:pt>
                <c:pt idx="7">
                  <c:v>0.21073999455485901</c:v>
                </c:pt>
                <c:pt idx="8">
                  <c:v>0.2138379035073</c:v>
                </c:pt>
                <c:pt idx="9">
                  <c:v>0.21636988614546099</c:v>
                </c:pt>
                <c:pt idx="10">
                  <c:v>0.23380508169869299</c:v>
                </c:pt>
                <c:pt idx="11">
                  <c:v>0.22260792625692499</c:v>
                </c:pt>
                <c:pt idx="12">
                  <c:v>0.22579577515315999</c:v>
                </c:pt>
                <c:pt idx="13">
                  <c:v>0.25204213874761899</c:v>
                </c:pt>
                <c:pt idx="14">
                  <c:v>0.23520253220697401</c:v>
                </c:pt>
                <c:pt idx="15">
                  <c:v>0.206414901450378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0-82C3-46BA-B907-1AA269E27E6D}"/>
            </c:ext>
          </c:extLst>
        </c:ser>
        <c:ser>
          <c:idx val="49"/>
          <c:order val="49"/>
          <c:tx>
            <c:strRef>
              <c:f>Sheet1!$AY$3:$AY$4</c:f>
              <c:strCache>
                <c:ptCount val="1"/>
                <c:pt idx="0">
                  <c:v>50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50000"/>
                  <a:lumOff val="50000"/>
                </a:schemeClr>
              </a:solidFill>
              <a:ln w="9525">
                <a:solidFill>
                  <a:schemeClr val="accent2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Sheet1!$AY$5:$AY$21</c:f>
              <c:numCache>
                <c:formatCode>General</c:formatCode>
                <c:ptCount val="16"/>
                <c:pt idx="0">
                  <c:v>0.28137337812518898</c:v>
                </c:pt>
                <c:pt idx="1">
                  <c:v>0.24908588340525101</c:v>
                </c:pt>
                <c:pt idx="2">
                  <c:v>0.272665139005562</c:v>
                </c:pt>
                <c:pt idx="3">
                  <c:v>0.25779581065798002</c:v>
                </c:pt>
                <c:pt idx="4">
                  <c:v>0.25289536447240502</c:v>
                </c:pt>
                <c:pt idx="5">
                  <c:v>0.23360912824692401</c:v>
                </c:pt>
                <c:pt idx="6">
                  <c:v>0.227756301937455</c:v>
                </c:pt>
                <c:pt idx="7">
                  <c:v>0.24485470668661899</c:v>
                </c:pt>
                <c:pt idx="8">
                  <c:v>0.22140018213521701</c:v>
                </c:pt>
                <c:pt idx="9">
                  <c:v>0.22358001830142599</c:v>
                </c:pt>
                <c:pt idx="10">
                  <c:v>0.22277792441787</c:v>
                </c:pt>
                <c:pt idx="11">
                  <c:v>0.22901904014132901</c:v>
                </c:pt>
                <c:pt idx="12">
                  <c:v>0.23564260580684401</c:v>
                </c:pt>
                <c:pt idx="13">
                  <c:v>0.240794194807187</c:v>
                </c:pt>
                <c:pt idx="14">
                  <c:v>0.22630700145803001</c:v>
                </c:pt>
                <c:pt idx="15">
                  <c:v>0.25155296457792797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1-82C3-46BA-B907-1AA269E27E6D}"/>
            </c:ext>
          </c:extLst>
        </c:ser>
        <c:ser>
          <c:idx val="50"/>
          <c:order val="50"/>
          <c:tx>
            <c:strRef>
              <c:f>Sheet1!$AZ$3:$AZ$4</c:f>
              <c:strCache>
                <c:ptCount val="1"/>
                <c:pt idx="0">
                  <c:v>51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  <a:lumOff val="50000"/>
                </a:schemeClr>
              </a:solidFill>
              <a:ln w="9525">
                <a:solidFill>
                  <a:schemeClr val="accent3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Sheet1!$AZ$5:$AZ$21</c:f>
              <c:numCache>
                <c:formatCode>General</c:formatCode>
                <c:ptCount val="16"/>
                <c:pt idx="0">
                  <c:v>0.29876268327618999</c:v>
                </c:pt>
                <c:pt idx="1">
                  <c:v>0.30826666666666602</c:v>
                </c:pt>
                <c:pt idx="2">
                  <c:v>0.284163158373331</c:v>
                </c:pt>
                <c:pt idx="3">
                  <c:v>0.25793184623381799</c:v>
                </c:pt>
                <c:pt idx="4">
                  <c:v>0.25796770316423201</c:v>
                </c:pt>
                <c:pt idx="5">
                  <c:v>0.264667641389637</c:v>
                </c:pt>
                <c:pt idx="6">
                  <c:v>0.24505540218583299</c:v>
                </c:pt>
                <c:pt idx="7">
                  <c:v>0.240413168560039</c:v>
                </c:pt>
                <c:pt idx="8">
                  <c:v>0.233250674061905</c:v>
                </c:pt>
                <c:pt idx="9">
                  <c:v>0.25398082556037899</c:v>
                </c:pt>
                <c:pt idx="10">
                  <c:v>0.25735823306446798</c:v>
                </c:pt>
                <c:pt idx="11">
                  <c:v>0.23630603070787201</c:v>
                </c:pt>
                <c:pt idx="12">
                  <c:v>0.22305095354152199</c:v>
                </c:pt>
                <c:pt idx="13">
                  <c:v>0.26356107281934998</c:v>
                </c:pt>
                <c:pt idx="14">
                  <c:v>0.21925674191043901</c:v>
                </c:pt>
                <c:pt idx="15">
                  <c:v>0.27486632570737701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2-82C3-46BA-B907-1AA269E27E6D}"/>
            </c:ext>
          </c:extLst>
        </c:ser>
        <c:ser>
          <c:idx val="51"/>
          <c:order val="51"/>
          <c:tx>
            <c:strRef>
              <c:f>Sheet1!$BA$3:$BA$4</c:f>
              <c:strCache>
                <c:ptCount val="1"/>
                <c:pt idx="0">
                  <c:v>52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50000"/>
                  <a:lumOff val="50000"/>
                </a:schemeClr>
              </a:solidFill>
              <a:ln w="9525">
                <a:solidFill>
                  <a:schemeClr val="accent4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Sheet1!$BA$5:$BA$21</c:f>
              <c:numCache>
                <c:formatCode>General</c:formatCode>
                <c:ptCount val="16"/>
                <c:pt idx="0">
                  <c:v>0.29220658075272699</c:v>
                </c:pt>
                <c:pt idx="1">
                  <c:v>0.287120558761008</c:v>
                </c:pt>
                <c:pt idx="2">
                  <c:v>0.27974463574852998</c:v>
                </c:pt>
                <c:pt idx="3">
                  <c:v>0.27858256061551301</c:v>
                </c:pt>
                <c:pt idx="4">
                  <c:v>0.25795364878509702</c:v>
                </c:pt>
                <c:pt idx="5">
                  <c:v>0.23037828547619801</c:v>
                </c:pt>
                <c:pt idx="6">
                  <c:v>0.25288625236067902</c:v>
                </c:pt>
                <c:pt idx="7">
                  <c:v>0.25753174755469499</c:v>
                </c:pt>
                <c:pt idx="8">
                  <c:v>0.24237879929665901</c:v>
                </c:pt>
                <c:pt idx="9">
                  <c:v>0.241680173987976</c:v>
                </c:pt>
                <c:pt idx="10">
                  <c:v>0.23610699954973199</c:v>
                </c:pt>
                <c:pt idx="11">
                  <c:v>0.23007641656726599</c:v>
                </c:pt>
                <c:pt idx="12">
                  <c:v>0.24697233073227501</c:v>
                </c:pt>
                <c:pt idx="13">
                  <c:v>0.231779553243429</c:v>
                </c:pt>
                <c:pt idx="14">
                  <c:v>0.251097575540427</c:v>
                </c:pt>
                <c:pt idx="15">
                  <c:v>0.28201343502100401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3-82C3-46BA-B907-1AA269E27E6D}"/>
            </c:ext>
          </c:extLst>
        </c:ser>
        <c:ser>
          <c:idx val="52"/>
          <c:order val="52"/>
          <c:tx>
            <c:strRef>
              <c:f>Sheet1!$BB$3:$BB$4</c:f>
              <c:strCache>
                <c:ptCount val="1"/>
                <c:pt idx="0">
                  <c:v>53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50000"/>
                  <a:lumOff val="50000"/>
                </a:schemeClr>
              </a:solidFill>
              <a:ln w="9525">
                <a:solidFill>
                  <a:schemeClr val="accent5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Sheet1!$BB$5:$BB$21</c:f>
              <c:numCache>
                <c:formatCode>General</c:formatCode>
                <c:ptCount val="16"/>
                <c:pt idx="0">
                  <c:v>0.42775328421335801</c:v>
                </c:pt>
                <c:pt idx="1">
                  <c:v>0.40062212190640301</c:v>
                </c:pt>
                <c:pt idx="2">
                  <c:v>0.37964663034644602</c:v>
                </c:pt>
                <c:pt idx="3">
                  <c:v>0.390245045900323</c:v>
                </c:pt>
                <c:pt idx="4">
                  <c:v>0.36237269548978301</c:v>
                </c:pt>
                <c:pt idx="5">
                  <c:v>0.37091257473835998</c:v>
                </c:pt>
                <c:pt idx="6">
                  <c:v>0.346572532505589</c:v>
                </c:pt>
                <c:pt idx="7">
                  <c:v>0.354227885883523</c:v>
                </c:pt>
                <c:pt idx="8">
                  <c:v>0.33280428716661897</c:v>
                </c:pt>
                <c:pt idx="9">
                  <c:v>0.30850245753748501</c:v>
                </c:pt>
                <c:pt idx="10">
                  <c:v>0.321669367062144</c:v>
                </c:pt>
                <c:pt idx="11">
                  <c:v>0.32001949819235498</c:v>
                </c:pt>
                <c:pt idx="12">
                  <c:v>0.35679273700694902</c:v>
                </c:pt>
                <c:pt idx="13">
                  <c:v>0.320436025568897</c:v>
                </c:pt>
                <c:pt idx="14">
                  <c:v>0.330986935165899</c:v>
                </c:pt>
                <c:pt idx="15">
                  <c:v>0.34944063201247499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4-82C3-46BA-B907-1AA269E27E6D}"/>
            </c:ext>
          </c:extLst>
        </c:ser>
        <c:ser>
          <c:idx val="53"/>
          <c:order val="53"/>
          <c:tx>
            <c:strRef>
              <c:f>Sheet1!$BC$3:$BC$4</c:f>
              <c:strCache>
                <c:ptCount val="1"/>
                <c:pt idx="0">
                  <c:v>54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50000"/>
                  <a:lumOff val="50000"/>
                </a:schemeClr>
              </a:solidFill>
              <a:ln w="9525">
                <a:solidFill>
                  <a:schemeClr val="accent6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Sheet1!$BC$5:$BC$21</c:f>
              <c:numCache>
                <c:formatCode>General</c:formatCode>
                <c:ptCount val="16"/>
                <c:pt idx="0">
                  <c:v>0.35628756274286499</c:v>
                </c:pt>
                <c:pt idx="1">
                  <c:v>0.36619946328319197</c:v>
                </c:pt>
                <c:pt idx="2">
                  <c:v>0.33845880968962799</c:v>
                </c:pt>
                <c:pt idx="3">
                  <c:v>0.35269163826441202</c:v>
                </c:pt>
                <c:pt idx="4">
                  <c:v>0.31928560556091101</c:v>
                </c:pt>
                <c:pt idx="5">
                  <c:v>0.32099615045484797</c:v>
                </c:pt>
                <c:pt idx="6">
                  <c:v>0.32742351796217101</c:v>
                </c:pt>
                <c:pt idx="7">
                  <c:v>0.300687488812865</c:v>
                </c:pt>
                <c:pt idx="8">
                  <c:v>0.30277379081245698</c:v>
                </c:pt>
                <c:pt idx="9">
                  <c:v>0.29769041643842598</c:v>
                </c:pt>
                <c:pt idx="10">
                  <c:v>0.31015602828747202</c:v>
                </c:pt>
                <c:pt idx="11">
                  <c:v>0.28005476548008101</c:v>
                </c:pt>
                <c:pt idx="12">
                  <c:v>0.29873475729023402</c:v>
                </c:pt>
                <c:pt idx="13">
                  <c:v>0.30727502829394399</c:v>
                </c:pt>
                <c:pt idx="14">
                  <c:v>0.29498091398705201</c:v>
                </c:pt>
                <c:pt idx="15">
                  <c:v>0.27533371248870803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5-82C3-46BA-B907-1AA269E27E6D}"/>
            </c:ext>
          </c:extLst>
        </c:ser>
        <c:ser>
          <c:idx val="54"/>
          <c:order val="54"/>
          <c:tx>
            <c:strRef>
              <c:f>Sheet1!$BD$3:$BD$4</c:f>
              <c:strCache>
                <c:ptCount val="1"/>
                <c:pt idx="0">
                  <c:v>55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Sheet1!$BD$5:$BD$21</c:f>
              <c:numCache>
                <c:formatCode>General</c:formatCode>
                <c:ptCount val="16"/>
                <c:pt idx="0">
                  <c:v>0.30610430510977499</c:v>
                </c:pt>
                <c:pt idx="1">
                  <c:v>0.27965383498617802</c:v>
                </c:pt>
                <c:pt idx="2">
                  <c:v>0.27264461761898001</c:v>
                </c:pt>
                <c:pt idx="3">
                  <c:v>0.25835741205291701</c:v>
                </c:pt>
                <c:pt idx="4">
                  <c:v>0.25990562339520501</c:v>
                </c:pt>
                <c:pt idx="5">
                  <c:v>0.26218460735502502</c:v>
                </c:pt>
                <c:pt idx="6">
                  <c:v>0.23866366296188901</c:v>
                </c:pt>
                <c:pt idx="7">
                  <c:v>0.23609245051129399</c:v>
                </c:pt>
                <c:pt idx="8">
                  <c:v>0.23413768257709799</c:v>
                </c:pt>
                <c:pt idx="9">
                  <c:v>0.22547549807633199</c:v>
                </c:pt>
                <c:pt idx="10">
                  <c:v>0.231760897752819</c:v>
                </c:pt>
                <c:pt idx="11">
                  <c:v>0.250799246053234</c:v>
                </c:pt>
                <c:pt idx="12">
                  <c:v>0.24722525495341499</c:v>
                </c:pt>
                <c:pt idx="13">
                  <c:v>0.26233034933751398</c:v>
                </c:pt>
                <c:pt idx="14">
                  <c:v>0.26524456210464598</c:v>
                </c:pt>
                <c:pt idx="15">
                  <c:v>0.225447070626284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6-82C3-46BA-B907-1AA269E27E6D}"/>
            </c:ext>
          </c:extLst>
        </c:ser>
        <c:ser>
          <c:idx val="55"/>
          <c:order val="55"/>
          <c:tx>
            <c:strRef>
              <c:f>Sheet1!$BE$3:$BE$4</c:f>
              <c:strCache>
                <c:ptCount val="1"/>
                <c:pt idx="0">
                  <c:v>56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Sheet1!$BE$5:$BE$21</c:f>
              <c:numCache>
                <c:formatCode>General</c:formatCode>
                <c:ptCount val="16"/>
                <c:pt idx="0">
                  <c:v>0.27620472620228598</c:v>
                </c:pt>
                <c:pt idx="1">
                  <c:v>0.27110031302235099</c:v>
                </c:pt>
                <c:pt idx="2">
                  <c:v>0.27928824078069198</c:v>
                </c:pt>
                <c:pt idx="3">
                  <c:v>0.23849254000681699</c:v>
                </c:pt>
                <c:pt idx="4">
                  <c:v>0.23988810129777199</c:v>
                </c:pt>
                <c:pt idx="5">
                  <c:v>0.23971443398468301</c:v>
                </c:pt>
                <c:pt idx="6">
                  <c:v>0.231373953296449</c:v>
                </c:pt>
                <c:pt idx="7">
                  <c:v>0.219362432155111</c:v>
                </c:pt>
                <c:pt idx="8">
                  <c:v>0.22852194864844499</c:v>
                </c:pt>
                <c:pt idx="9">
                  <c:v>0.209074906214505</c:v>
                </c:pt>
                <c:pt idx="10">
                  <c:v>0.221891322498592</c:v>
                </c:pt>
                <c:pt idx="11">
                  <c:v>0.21126146703460599</c:v>
                </c:pt>
                <c:pt idx="12">
                  <c:v>0.22423866772699599</c:v>
                </c:pt>
                <c:pt idx="13">
                  <c:v>0.23917945956923201</c:v>
                </c:pt>
                <c:pt idx="14">
                  <c:v>0.25249778884266399</c:v>
                </c:pt>
                <c:pt idx="15">
                  <c:v>0.24038050625559201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7-82C3-46BA-B907-1AA269E27E6D}"/>
            </c:ext>
          </c:extLst>
        </c:ser>
        <c:ser>
          <c:idx val="56"/>
          <c:order val="56"/>
          <c:tx>
            <c:strRef>
              <c:f>Sheet1!$BF$3:$BF$4</c:f>
              <c:strCache>
                <c:ptCount val="1"/>
                <c:pt idx="0">
                  <c:v>57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Sheet1!$BF$5:$BF$21</c:f>
              <c:numCache>
                <c:formatCode>General</c:formatCode>
                <c:ptCount val="16"/>
                <c:pt idx="0">
                  <c:v>0.303196045648781</c:v>
                </c:pt>
                <c:pt idx="1">
                  <c:v>0.28484481911314302</c:v>
                </c:pt>
                <c:pt idx="2">
                  <c:v>0.29150782274543302</c:v>
                </c:pt>
                <c:pt idx="3">
                  <c:v>0.28316139522259798</c:v>
                </c:pt>
                <c:pt idx="4">
                  <c:v>0.29988907849829299</c:v>
                </c:pt>
                <c:pt idx="5">
                  <c:v>0.26650377143314402</c:v>
                </c:pt>
                <c:pt idx="6">
                  <c:v>0.26215398459597899</c:v>
                </c:pt>
                <c:pt idx="7">
                  <c:v>0.25134047414952398</c:v>
                </c:pt>
                <c:pt idx="8">
                  <c:v>0.234949809526457</c:v>
                </c:pt>
                <c:pt idx="9">
                  <c:v>0.23159572652968599</c:v>
                </c:pt>
                <c:pt idx="10">
                  <c:v>0.24584553768904199</c:v>
                </c:pt>
                <c:pt idx="11">
                  <c:v>0.23287745527845299</c:v>
                </c:pt>
                <c:pt idx="12">
                  <c:v>0.234015722481969</c:v>
                </c:pt>
                <c:pt idx="13">
                  <c:v>0.270722777674967</c:v>
                </c:pt>
                <c:pt idx="14">
                  <c:v>0.279534645177834</c:v>
                </c:pt>
                <c:pt idx="15">
                  <c:v>0.280991432517324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8-82C3-46BA-B907-1AA269E27E6D}"/>
            </c:ext>
          </c:extLst>
        </c:ser>
        <c:ser>
          <c:idx val="57"/>
          <c:order val="57"/>
          <c:tx>
            <c:strRef>
              <c:f>Sheet1!$BG$3:$BG$4</c:f>
              <c:strCache>
                <c:ptCount val="1"/>
                <c:pt idx="0">
                  <c:v>58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Sheet1!$BG$5:$BG$21</c:f>
              <c:numCache>
                <c:formatCode>General</c:formatCode>
                <c:ptCount val="16"/>
                <c:pt idx="0">
                  <c:v>0.36770490174757497</c:v>
                </c:pt>
                <c:pt idx="1">
                  <c:v>0.35370315225252003</c:v>
                </c:pt>
                <c:pt idx="2">
                  <c:v>0.34490146478888301</c:v>
                </c:pt>
                <c:pt idx="3">
                  <c:v>0.32208368011280197</c:v>
                </c:pt>
                <c:pt idx="4">
                  <c:v>0.32356497731358602</c:v>
                </c:pt>
                <c:pt idx="5">
                  <c:v>0.31693327538071397</c:v>
                </c:pt>
                <c:pt idx="6">
                  <c:v>0.32083729729138599</c:v>
                </c:pt>
                <c:pt idx="7">
                  <c:v>0.28217718420389398</c:v>
                </c:pt>
                <c:pt idx="8">
                  <c:v>0.30486973272588802</c:v>
                </c:pt>
                <c:pt idx="9">
                  <c:v>0.27702776916712002</c:v>
                </c:pt>
                <c:pt idx="10">
                  <c:v>0.29864002074944201</c:v>
                </c:pt>
                <c:pt idx="11">
                  <c:v>0.30057910998236698</c:v>
                </c:pt>
                <c:pt idx="12">
                  <c:v>0.272154850158424</c:v>
                </c:pt>
                <c:pt idx="13">
                  <c:v>0.29819699067257099</c:v>
                </c:pt>
                <c:pt idx="14">
                  <c:v>0.31552550761140902</c:v>
                </c:pt>
                <c:pt idx="15">
                  <c:v>0.377898908711435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9-82C3-46BA-B907-1AA269E27E6D}"/>
            </c:ext>
          </c:extLst>
        </c:ser>
        <c:ser>
          <c:idx val="58"/>
          <c:order val="58"/>
          <c:tx>
            <c:strRef>
              <c:f>Sheet1!$BH$3:$BH$4</c:f>
              <c:strCache>
                <c:ptCount val="1"/>
                <c:pt idx="0">
                  <c:v>59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Sheet1!$BH$5:$BH$21</c:f>
              <c:numCache>
                <c:formatCode>General</c:formatCode>
                <c:ptCount val="16"/>
                <c:pt idx="0">
                  <c:v>0.32916100991113301</c:v>
                </c:pt>
                <c:pt idx="1">
                  <c:v>0.317916782060014</c:v>
                </c:pt>
                <c:pt idx="2">
                  <c:v>0.32281960073362598</c:v>
                </c:pt>
                <c:pt idx="3">
                  <c:v>0.296946627475631</c:v>
                </c:pt>
                <c:pt idx="4">
                  <c:v>0.29103139911575698</c:v>
                </c:pt>
                <c:pt idx="5">
                  <c:v>0.29622458094687598</c:v>
                </c:pt>
                <c:pt idx="6">
                  <c:v>0.268792948293468</c:v>
                </c:pt>
                <c:pt idx="7">
                  <c:v>0.28924364380054102</c:v>
                </c:pt>
                <c:pt idx="8">
                  <c:v>0.27711792060150597</c:v>
                </c:pt>
                <c:pt idx="9">
                  <c:v>0.26211220466238899</c:v>
                </c:pt>
                <c:pt idx="10">
                  <c:v>0.27779829180580501</c:v>
                </c:pt>
                <c:pt idx="11">
                  <c:v>0.27064075617218802</c:v>
                </c:pt>
                <c:pt idx="12">
                  <c:v>0.25525297047791201</c:v>
                </c:pt>
                <c:pt idx="13">
                  <c:v>0.27080923861119099</c:v>
                </c:pt>
                <c:pt idx="14">
                  <c:v>0.290296006886961</c:v>
                </c:pt>
                <c:pt idx="15">
                  <c:v>0.34571380353225101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A-82C3-46BA-B907-1AA269E27E6D}"/>
            </c:ext>
          </c:extLst>
        </c:ser>
        <c:ser>
          <c:idx val="59"/>
          <c:order val="59"/>
          <c:tx>
            <c:strRef>
              <c:f>Sheet1!$BI$3:$BI$4</c:f>
              <c:strCache>
                <c:ptCount val="1"/>
                <c:pt idx="0">
                  <c:v>60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Sheet1!$BI$5:$BI$21</c:f>
              <c:numCache>
                <c:formatCode>General</c:formatCode>
                <c:ptCount val="16"/>
                <c:pt idx="0">
                  <c:v>0.27948678676201999</c:v>
                </c:pt>
                <c:pt idx="1">
                  <c:v>0.24981317879279699</c:v>
                </c:pt>
                <c:pt idx="2">
                  <c:v>0.26211642829082299</c:v>
                </c:pt>
                <c:pt idx="3">
                  <c:v>0.25497249362065399</c:v>
                </c:pt>
                <c:pt idx="4">
                  <c:v>0.245757190432939</c:v>
                </c:pt>
                <c:pt idx="5">
                  <c:v>0.23732426108138099</c:v>
                </c:pt>
                <c:pt idx="6">
                  <c:v>0.24108522077557301</c:v>
                </c:pt>
                <c:pt idx="7">
                  <c:v>0.24879883685256499</c:v>
                </c:pt>
                <c:pt idx="8">
                  <c:v>0.220388144343064</c:v>
                </c:pt>
                <c:pt idx="9">
                  <c:v>0.22617281386308999</c:v>
                </c:pt>
                <c:pt idx="10">
                  <c:v>0.21684602038849199</c:v>
                </c:pt>
                <c:pt idx="11">
                  <c:v>0.20410313533239199</c:v>
                </c:pt>
                <c:pt idx="12">
                  <c:v>0.24061001139465199</c:v>
                </c:pt>
                <c:pt idx="13">
                  <c:v>0.227009098690959</c:v>
                </c:pt>
                <c:pt idx="14">
                  <c:v>0.261546302920317</c:v>
                </c:pt>
                <c:pt idx="15">
                  <c:v>0.20628750746593999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B-82C3-46BA-B907-1AA269E27E6D}"/>
            </c:ext>
          </c:extLst>
        </c:ser>
        <c:ser>
          <c:idx val="60"/>
          <c:order val="60"/>
          <c:tx>
            <c:strRef>
              <c:f>Sheet1!$BJ$3:$BJ$4</c:f>
              <c:strCache>
                <c:ptCount val="1"/>
                <c:pt idx="0">
                  <c:v>61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Sheet1!$BJ$5:$BJ$21</c:f>
              <c:numCache>
                <c:formatCode>General</c:formatCode>
                <c:ptCount val="16"/>
                <c:pt idx="0">
                  <c:v>0.29419799525080298</c:v>
                </c:pt>
                <c:pt idx="1">
                  <c:v>0.30742825405559598</c:v>
                </c:pt>
                <c:pt idx="2">
                  <c:v>0.29249162599892098</c:v>
                </c:pt>
                <c:pt idx="3">
                  <c:v>0.25365624119094998</c:v>
                </c:pt>
                <c:pt idx="4">
                  <c:v>0.25771662763466002</c:v>
                </c:pt>
                <c:pt idx="5">
                  <c:v>0.27921801502671101</c:v>
                </c:pt>
                <c:pt idx="6">
                  <c:v>0.24704121596862899</c:v>
                </c:pt>
                <c:pt idx="7">
                  <c:v>0.26177880815638299</c:v>
                </c:pt>
                <c:pt idx="8">
                  <c:v>0.24491010893203299</c:v>
                </c:pt>
                <c:pt idx="9">
                  <c:v>0.23790293398179099</c:v>
                </c:pt>
                <c:pt idx="10">
                  <c:v>0.227563128177875</c:v>
                </c:pt>
                <c:pt idx="11">
                  <c:v>0.25808689551175901</c:v>
                </c:pt>
                <c:pt idx="12">
                  <c:v>0.24505993556275901</c:v>
                </c:pt>
                <c:pt idx="13">
                  <c:v>0.26424160355569098</c:v>
                </c:pt>
                <c:pt idx="14">
                  <c:v>0.27515305335002399</c:v>
                </c:pt>
                <c:pt idx="15">
                  <c:v>0.26080149964535398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C-82C3-46BA-B907-1AA269E27E6D}"/>
            </c:ext>
          </c:extLst>
        </c:ser>
        <c:ser>
          <c:idx val="61"/>
          <c:order val="61"/>
          <c:tx>
            <c:strRef>
              <c:f>Sheet1!$BK$3:$BK$4</c:f>
              <c:strCache>
                <c:ptCount val="1"/>
                <c:pt idx="0">
                  <c:v>62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Sheet1!$BK$5:$BK$21</c:f>
              <c:numCache>
                <c:formatCode>General</c:formatCode>
                <c:ptCount val="16"/>
                <c:pt idx="0">
                  <c:v>0.31271741698059202</c:v>
                </c:pt>
                <c:pt idx="1">
                  <c:v>0.29252876035348802</c:v>
                </c:pt>
                <c:pt idx="2">
                  <c:v>0.28476589712532502</c:v>
                </c:pt>
                <c:pt idx="3">
                  <c:v>0.27176931462868198</c:v>
                </c:pt>
                <c:pt idx="4">
                  <c:v>0.26571170721404003</c:v>
                </c:pt>
                <c:pt idx="5">
                  <c:v>0.25637268282404502</c:v>
                </c:pt>
                <c:pt idx="6">
                  <c:v>0.24933276101453899</c:v>
                </c:pt>
                <c:pt idx="7">
                  <c:v>0.26706399246054402</c:v>
                </c:pt>
                <c:pt idx="8">
                  <c:v>0.254676438595552</c:v>
                </c:pt>
                <c:pt idx="9">
                  <c:v>0.27127779966636201</c:v>
                </c:pt>
                <c:pt idx="10">
                  <c:v>0.28653438347534599</c:v>
                </c:pt>
                <c:pt idx="11">
                  <c:v>0.233876156772203</c:v>
                </c:pt>
                <c:pt idx="12">
                  <c:v>0.22909404857833501</c:v>
                </c:pt>
                <c:pt idx="13">
                  <c:v>0.25225390984360602</c:v>
                </c:pt>
                <c:pt idx="14">
                  <c:v>0.29748490191383498</c:v>
                </c:pt>
                <c:pt idx="15">
                  <c:v>0.23995338151954501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D-82C3-46BA-B907-1AA269E27E6D}"/>
            </c:ext>
          </c:extLst>
        </c:ser>
        <c:ser>
          <c:idx val="62"/>
          <c:order val="62"/>
          <c:tx>
            <c:strRef>
              <c:f>Sheet1!$BL$3:$BL$4</c:f>
              <c:strCache>
                <c:ptCount val="1"/>
                <c:pt idx="0">
                  <c:v>63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chemeClr val="accent3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Sheet1!$BL$5:$BL$21</c:f>
              <c:numCache>
                <c:formatCode>General</c:formatCode>
                <c:ptCount val="16"/>
                <c:pt idx="0">
                  <c:v>0.34881405364721602</c:v>
                </c:pt>
                <c:pt idx="1">
                  <c:v>0.32575575455255701</c:v>
                </c:pt>
                <c:pt idx="2">
                  <c:v>0.32478795485648398</c:v>
                </c:pt>
                <c:pt idx="3">
                  <c:v>0.31758287496575399</c:v>
                </c:pt>
                <c:pt idx="4">
                  <c:v>0.31096894253211899</c:v>
                </c:pt>
                <c:pt idx="5">
                  <c:v>0.29484365799756801</c:v>
                </c:pt>
                <c:pt idx="6">
                  <c:v>0.29065421978588701</c:v>
                </c:pt>
                <c:pt idx="7">
                  <c:v>0.312558579450115</c:v>
                </c:pt>
                <c:pt idx="8">
                  <c:v>0.28772383832714898</c:v>
                </c:pt>
                <c:pt idx="9">
                  <c:v>0.26647893770615699</c:v>
                </c:pt>
                <c:pt idx="10">
                  <c:v>0.30796849197627102</c:v>
                </c:pt>
                <c:pt idx="11">
                  <c:v>0.28916676368177602</c:v>
                </c:pt>
                <c:pt idx="12">
                  <c:v>0.27860541483252399</c:v>
                </c:pt>
                <c:pt idx="13">
                  <c:v>0.28654942199778199</c:v>
                </c:pt>
                <c:pt idx="14">
                  <c:v>0.28762036876481101</c:v>
                </c:pt>
                <c:pt idx="15">
                  <c:v>0.26391124044720199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E-82C3-46BA-B907-1AA269E27E6D}"/>
            </c:ext>
          </c:extLst>
        </c:ser>
        <c:ser>
          <c:idx val="63"/>
          <c:order val="63"/>
          <c:tx>
            <c:strRef>
              <c:f>Sheet1!$BM$3:$BM$4</c:f>
              <c:strCache>
                <c:ptCount val="1"/>
                <c:pt idx="0">
                  <c:v>64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Sheet1!$BM$5:$BM$21</c:f>
              <c:numCache>
                <c:formatCode>General</c:formatCode>
                <c:ptCount val="16"/>
                <c:pt idx="0">
                  <c:v>0.29989231703383201</c:v>
                </c:pt>
                <c:pt idx="1">
                  <c:v>0.31683929704803299</c:v>
                </c:pt>
                <c:pt idx="2">
                  <c:v>0.277729581189887</c:v>
                </c:pt>
                <c:pt idx="3">
                  <c:v>0.27447386761262299</c:v>
                </c:pt>
                <c:pt idx="4">
                  <c:v>0.26451629921297598</c:v>
                </c:pt>
                <c:pt idx="5">
                  <c:v>0.28212093906125801</c:v>
                </c:pt>
                <c:pt idx="6">
                  <c:v>0.25709307198576598</c:v>
                </c:pt>
                <c:pt idx="7">
                  <c:v>0.247796418785073</c:v>
                </c:pt>
                <c:pt idx="8">
                  <c:v>0.238064181323459</c:v>
                </c:pt>
                <c:pt idx="9">
                  <c:v>0.25812371057474498</c:v>
                </c:pt>
                <c:pt idx="10">
                  <c:v>0.24580440773377801</c:v>
                </c:pt>
                <c:pt idx="11">
                  <c:v>0.24879133775339199</c:v>
                </c:pt>
                <c:pt idx="12">
                  <c:v>0.234668804921738</c:v>
                </c:pt>
                <c:pt idx="13">
                  <c:v>0.251043425406902</c:v>
                </c:pt>
                <c:pt idx="14">
                  <c:v>0.27542434316131698</c:v>
                </c:pt>
                <c:pt idx="15">
                  <c:v>0.279565759907351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F-82C3-46BA-B907-1AA269E27E6D}"/>
            </c:ext>
          </c:extLst>
        </c:ser>
        <c:ser>
          <c:idx val="64"/>
          <c:order val="64"/>
          <c:tx>
            <c:strRef>
              <c:f>Sheet1!$BN$3:$BN$4</c:f>
              <c:strCache>
                <c:ptCount val="1"/>
                <c:pt idx="0">
                  <c:v>65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Sheet1!$BN$5:$BN$21</c:f>
              <c:numCache>
                <c:formatCode>General</c:formatCode>
                <c:ptCount val="16"/>
                <c:pt idx="0">
                  <c:v>0.29346681212030001</c:v>
                </c:pt>
                <c:pt idx="1">
                  <c:v>0.30260375346610102</c:v>
                </c:pt>
                <c:pt idx="2">
                  <c:v>0.28172169065605601</c:v>
                </c:pt>
                <c:pt idx="3">
                  <c:v>0.291934841401287</c:v>
                </c:pt>
                <c:pt idx="4">
                  <c:v>0.27183737931582502</c:v>
                </c:pt>
                <c:pt idx="5">
                  <c:v>0.268782218139131</c:v>
                </c:pt>
                <c:pt idx="6">
                  <c:v>0.260148903313286</c:v>
                </c:pt>
                <c:pt idx="7">
                  <c:v>0.23756677556399899</c:v>
                </c:pt>
                <c:pt idx="8">
                  <c:v>0.246567699260269</c:v>
                </c:pt>
                <c:pt idx="9">
                  <c:v>0.235860086020483</c:v>
                </c:pt>
                <c:pt idx="10">
                  <c:v>0.22391663518563201</c:v>
                </c:pt>
                <c:pt idx="11">
                  <c:v>0.24696775158624201</c:v>
                </c:pt>
                <c:pt idx="12">
                  <c:v>0.264505276438042</c:v>
                </c:pt>
                <c:pt idx="13">
                  <c:v>0.243062523292148</c:v>
                </c:pt>
                <c:pt idx="14">
                  <c:v>0.268237952115152</c:v>
                </c:pt>
                <c:pt idx="15">
                  <c:v>0.22809143817123601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0-82C3-46BA-B907-1AA269E27E6D}"/>
            </c:ext>
          </c:extLst>
        </c:ser>
        <c:ser>
          <c:idx val="65"/>
          <c:order val="65"/>
          <c:tx>
            <c:strRef>
              <c:f>Sheet1!$BO$3:$BO$4</c:f>
              <c:strCache>
                <c:ptCount val="1"/>
                <c:pt idx="0">
                  <c:v>66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Sheet1!$BO$5:$BO$21</c:f>
              <c:numCache>
                <c:formatCode>General</c:formatCode>
                <c:ptCount val="16"/>
                <c:pt idx="0">
                  <c:v>0.35426216564706398</c:v>
                </c:pt>
                <c:pt idx="1">
                  <c:v>0.30712754528667102</c:v>
                </c:pt>
                <c:pt idx="2">
                  <c:v>0.287413642461888</c:v>
                </c:pt>
                <c:pt idx="3">
                  <c:v>0.30147041561348098</c:v>
                </c:pt>
                <c:pt idx="4">
                  <c:v>0.29197120606808102</c:v>
                </c:pt>
                <c:pt idx="5">
                  <c:v>0.273362497131733</c:v>
                </c:pt>
                <c:pt idx="6">
                  <c:v>0.289011611057995</c:v>
                </c:pt>
                <c:pt idx="7">
                  <c:v>0.261531830693428</c:v>
                </c:pt>
                <c:pt idx="8">
                  <c:v>0.24833328922454301</c:v>
                </c:pt>
                <c:pt idx="9">
                  <c:v>0.23653779792164101</c:v>
                </c:pt>
                <c:pt idx="10">
                  <c:v>0.25092744556077901</c:v>
                </c:pt>
                <c:pt idx="11">
                  <c:v>0.24663414397946901</c:v>
                </c:pt>
                <c:pt idx="12">
                  <c:v>0.248019258070489</c:v>
                </c:pt>
                <c:pt idx="13">
                  <c:v>0.25960263515086202</c:v>
                </c:pt>
                <c:pt idx="14">
                  <c:v>0.26691414415308901</c:v>
                </c:pt>
                <c:pt idx="15">
                  <c:v>0.26788831122767998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1-82C3-46BA-B907-1AA269E27E6D}"/>
            </c:ext>
          </c:extLst>
        </c:ser>
        <c:ser>
          <c:idx val="66"/>
          <c:order val="66"/>
          <c:tx>
            <c:strRef>
              <c:f>Sheet1!$BP$3:$BP$4</c:f>
              <c:strCache>
                <c:ptCount val="1"/>
                <c:pt idx="0">
                  <c:v>67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  <a:lumOff val="20000"/>
                </a:schemeClr>
              </a:solidFill>
              <a:ln w="9525">
                <a:solidFill>
                  <a:schemeClr val="accent1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Sheet1!$BP$5:$BP$21</c:f>
              <c:numCache>
                <c:formatCode>General</c:formatCode>
                <c:ptCount val="16"/>
                <c:pt idx="0">
                  <c:v>0.31719049907215402</c:v>
                </c:pt>
                <c:pt idx="1">
                  <c:v>0.28806372675097802</c:v>
                </c:pt>
                <c:pt idx="2">
                  <c:v>0.27295509683736502</c:v>
                </c:pt>
                <c:pt idx="3">
                  <c:v>0.24722922112512299</c:v>
                </c:pt>
                <c:pt idx="4">
                  <c:v>0.23873537240948001</c:v>
                </c:pt>
                <c:pt idx="5">
                  <c:v>0.22698540296684799</c:v>
                </c:pt>
                <c:pt idx="6">
                  <c:v>0.24294276875483301</c:v>
                </c:pt>
                <c:pt idx="7">
                  <c:v>0.25246765042097502</c:v>
                </c:pt>
                <c:pt idx="8">
                  <c:v>0.22661519865871199</c:v>
                </c:pt>
                <c:pt idx="9">
                  <c:v>0.22654715379240101</c:v>
                </c:pt>
                <c:pt idx="10">
                  <c:v>0.23877885482702901</c:v>
                </c:pt>
                <c:pt idx="11">
                  <c:v>0.250011901868468</c:v>
                </c:pt>
                <c:pt idx="12">
                  <c:v>0.25820210133859001</c:v>
                </c:pt>
                <c:pt idx="13">
                  <c:v>0.26719554223918401</c:v>
                </c:pt>
                <c:pt idx="14">
                  <c:v>0.24248224817012601</c:v>
                </c:pt>
                <c:pt idx="15">
                  <c:v>0.22924535297311599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2-82C3-46BA-B907-1AA269E27E6D}"/>
            </c:ext>
          </c:extLst>
        </c:ser>
        <c:ser>
          <c:idx val="67"/>
          <c:order val="67"/>
          <c:tx>
            <c:strRef>
              <c:f>Sheet1!$BQ$3:$BQ$4</c:f>
              <c:strCache>
                <c:ptCount val="1"/>
                <c:pt idx="0">
                  <c:v>68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Sheet1!$BQ$5:$BQ$21</c:f>
              <c:numCache>
                <c:formatCode>General</c:formatCode>
                <c:ptCount val="16"/>
                <c:pt idx="0">
                  <c:v>0.27879938604968402</c:v>
                </c:pt>
                <c:pt idx="1">
                  <c:v>0.27875575520442097</c:v>
                </c:pt>
                <c:pt idx="2">
                  <c:v>0.28114930182599301</c:v>
                </c:pt>
                <c:pt idx="3">
                  <c:v>0.238509335589948</c:v>
                </c:pt>
                <c:pt idx="4">
                  <c:v>0.256994057554917</c:v>
                </c:pt>
                <c:pt idx="5">
                  <c:v>0.24653343274002901</c:v>
                </c:pt>
                <c:pt idx="6">
                  <c:v>0.23647748845380101</c:v>
                </c:pt>
                <c:pt idx="7">
                  <c:v>0.22795374796881901</c:v>
                </c:pt>
                <c:pt idx="8">
                  <c:v>0.222730012053033</c:v>
                </c:pt>
                <c:pt idx="9">
                  <c:v>0.24259893037456801</c:v>
                </c:pt>
                <c:pt idx="10">
                  <c:v>0.25188683157436298</c:v>
                </c:pt>
                <c:pt idx="11">
                  <c:v>0.22172897364548</c:v>
                </c:pt>
                <c:pt idx="12">
                  <c:v>0.24878657822863801</c:v>
                </c:pt>
                <c:pt idx="13">
                  <c:v>0.236720342009621</c:v>
                </c:pt>
                <c:pt idx="14">
                  <c:v>0.24721258176469799</c:v>
                </c:pt>
                <c:pt idx="15">
                  <c:v>0.281317527646612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3-82C3-46BA-B907-1AA269E27E6D}"/>
            </c:ext>
          </c:extLst>
        </c:ser>
        <c:ser>
          <c:idx val="68"/>
          <c:order val="68"/>
          <c:tx>
            <c:strRef>
              <c:f>Sheet1!$BR$3:$BR$4</c:f>
              <c:strCache>
                <c:ptCount val="1"/>
                <c:pt idx="0">
                  <c:v>69</c:v>
                </c:pt>
              </c:strCache>
            </c:strRef>
          </c:tx>
          <c:spPr>
            <a:ln w="28575" cap="rnd">
              <a:solidFill>
                <a:schemeClr val="accent3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80000"/>
                  <a:lumOff val="20000"/>
                </a:schemeClr>
              </a:solidFill>
              <a:ln w="9525">
                <a:solidFill>
                  <a:schemeClr val="accent3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Sheet1!$BR$5:$BR$21</c:f>
              <c:numCache>
                <c:formatCode>General</c:formatCode>
                <c:ptCount val="16"/>
                <c:pt idx="0">
                  <c:v>0.31756970508365601</c:v>
                </c:pt>
                <c:pt idx="1">
                  <c:v>0.28593615586710303</c:v>
                </c:pt>
                <c:pt idx="2">
                  <c:v>0.30563006181916003</c:v>
                </c:pt>
                <c:pt idx="3">
                  <c:v>0.27173972940790297</c:v>
                </c:pt>
                <c:pt idx="4">
                  <c:v>0.26702477616159898</c:v>
                </c:pt>
                <c:pt idx="5">
                  <c:v>0.26460199830402198</c:v>
                </c:pt>
                <c:pt idx="6">
                  <c:v>0.26072631296097698</c:v>
                </c:pt>
                <c:pt idx="7">
                  <c:v>0.23678426836321501</c:v>
                </c:pt>
                <c:pt idx="8">
                  <c:v>0.26307155065094001</c:v>
                </c:pt>
                <c:pt idx="9">
                  <c:v>0.26143610956016999</c:v>
                </c:pt>
                <c:pt idx="10">
                  <c:v>0.22446722350475901</c:v>
                </c:pt>
                <c:pt idx="11">
                  <c:v>0.246735502606556</c:v>
                </c:pt>
                <c:pt idx="12">
                  <c:v>0.26113904034763102</c:v>
                </c:pt>
                <c:pt idx="13">
                  <c:v>0.251903977431222</c:v>
                </c:pt>
                <c:pt idx="14">
                  <c:v>0.25639797691167698</c:v>
                </c:pt>
                <c:pt idx="15">
                  <c:v>0.328868019618207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4-82C3-46BA-B907-1AA269E27E6D}"/>
            </c:ext>
          </c:extLst>
        </c:ser>
        <c:ser>
          <c:idx val="69"/>
          <c:order val="69"/>
          <c:tx>
            <c:strRef>
              <c:f>Sheet1!$BS$3:$BS$4</c:f>
              <c:strCache>
                <c:ptCount val="1"/>
                <c:pt idx="0">
                  <c:v>70</c:v>
                </c:pt>
              </c:strCache>
            </c:strRef>
          </c:tx>
          <c:spPr>
            <a:ln w="28575" cap="rnd">
              <a:solidFill>
                <a:schemeClr val="accent4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80000"/>
                  <a:lumOff val="20000"/>
                </a:schemeClr>
              </a:solidFill>
              <a:ln w="9525">
                <a:solidFill>
                  <a:schemeClr val="accent4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Sheet1!$BS$5:$BS$21</c:f>
              <c:numCache>
                <c:formatCode>General</c:formatCode>
                <c:ptCount val="16"/>
                <c:pt idx="0">
                  <c:v>0.31600799744951502</c:v>
                </c:pt>
                <c:pt idx="1">
                  <c:v>0.31715800658092702</c:v>
                </c:pt>
                <c:pt idx="2">
                  <c:v>0.32822709694625901</c:v>
                </c:pt>
                <c:pt idx="3">
                  <c:v>0.29627447345095598</c:v>
                </c:pt>
                <c:pt idx="4">
                  <c:v>0.28198049005757603</c:v>
                </c:pt>
                <c:pt idx="5">
                  <c:v>0.28080678807735099</c:v>
                </c:pt>
                <c:pt idx="6">
                  <c:v>0.27006047229310298</c:v>
                </c:pt>
                <c:pt idx="7">
                  <c:v>0.27322382616865498</c:v>
                </c:pt>
                <c:pt idx="8">
                  <c:v>0.25778453342311503</c:v>
                </c:pt>
                <c:pt idx="9">
                  <c:v>0.25563953532506201</c:v>
                </c:pt>
                <c:pt idx="10">
                  <c:v>0.242604954398916</c:v>
                </c:pt>
                <c:pt idx="11">
                  <c:v>0.24067521276971399</c:v>
                </c:pt>
                <c:pt idx="12">
                  <c:v>0.25268791524767997</c:v>
                </c:pt>
                <c:pt idx="13">
                  <c:v>0.23588233198342101</c:v>
                </c:pt>
                <c:pt idx="14">
                  <c:v>0.24810569678341901</c:v>
                </c:pt>
                <c:pt idx="15">
                  <c:v>0.26832596843883699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5-82C3-46BA-B907-1AA269E27E6D}"/>
            </c:ext>
          </c:extLst>
        </c:ser>
        <c:ser>
          <c:idx val="70"/>
          <c:order val="70"/>
          <c:tx>
            <c:strRef>
              <c:f>Sheet1!$BT$3:$BT$4</c:f>
              <c:strCache>
                <c:ptCount val="1"/>
                <c:pt idx="0">
                  <c:v>71</c:v>
                </c:pt>
              </c:strCache>
            </c:strRef>
          </c:tx>
          <c:spPr>
            <a:ln w="28575" cap="rnd">
              <a:solidFill>
                <a:schemeClr val="accent5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80000"/>
                  <a:lumOff val="20000"/>
                </a:schemeClr>
              </a:solidFill>
              <a:ln w="9525">
                <a:solidFill>
                  <a:schemeClr val="accent5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Sheet1!$BT$5:$BT$21</c:f>
              <c:numCache>
                <c:formatCode>General</c:formatCode>
                <c:ptCount val="16"/>
                <c:pt idx="0">
                  <c:v>0.29425381198223</c:v>
                </c:pt>
                <c:pt idx="1">
                  <c:v>0.28171364719477698</c:v>
                </c:pt>
                <c:pt idx="2">
                  <c:v>0.26861884029942901</c:v>
                </c:pt>
                <c:pt idx="3">
                  <c:v>0.25557940361332798</c:v>
                </c:pt>
                <c:pt idx="4">
                  <c:v>0.257961509224157</c:v>
                </c:pt>
                <c:pt idx="5">
                  <c:v>0.23977723457245601</c:v>
                </c:pt>
                <c:pt idx="6">
                  <c:v>0.24403877449939801</c:v>
                </c:pt>
                <c:pt idx="7">
                  <c:v>0.23691859070896201</c:v>
                </c:pt>
                <c:pt idx="8">
                  <c:v>0.241806038555088</c:v>
                </c:pt>
                <c:pt idx="9">
                  <c:v>0.24699071478804999</c:v>
                </c:pt>
                <c:pt idx="10">
                  <c:v>0.230389204999323</c:v>
                </c:pt>
                <c:pt idx="11">
                  <c:v>0.24547974235575301</c:v>
                </c:pt>
                <c:pt idx="12">
                  <c:v>0.23126206584164699</c:v>
                </c:pt>
                <c:pt idx="13">
                  <c:v>0.22427639984140199</c:v>
                </c:pt>
                <c:pt idx="14">
                  <c:v>0.25545959820629599</c:v>
                </c:pt>
                <c:pt idx="15">
                  <c:v>0.28084275451958701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6-82C3-46BA-B907-1AA269E27E6D}"/>
            </c:ext>
          </c:extLst>
        </c:ser>
        <c:ser>
          <c:idx val="71"/>
          <c:order val="71"/>
          <c:tx>
            <c:strRef>
              <c:f>Sheet1!$BU$3:$BU$4</c:f>
              <c:strCache>
                <c:ptCount val="1"/>
                <c:pt idx="0">
                  <c:v>72</c:v>
                </c:pt>
              </c:strCache>
            </c:strRef>
          </c:tx>
          <c:spPr>
            <a:ln w="28575" cap="rnd">
              <a:solidFill>
                <a:schemeClr val="accent6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80000"/>
                  <a:lumOff val="20000"/>
                </a:schemeClr>
              </a:solidFill>
              <a:ln w="9525">
                <a:solidFill>
                  <a:schemeClr val="accent6">
                    <a:lumMod val="80000"/>
                    <a:lumOff val="2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Sheet1!$BU$5:$BU$21</c:f>
              <c:numCache>
                <c:formatCode>General</c:formatCode>
                <c:ptCount val="16"/>
                <c:pt idx="0">
                  <c:v>0.28362014021669801</c:v>
                </c:pt>
                <c:pt idx="1">
                  <c:v>0.27770670401006298</c:v>
                </c:pt>
                <c:pt idx="2">
                  <c:v>0.26592704894417901</c:v>
                </c:pt>
                <c:pt idx="3">
                  <c:v>0.25078781210364798</c:v>
                </c:pt>
                <c:pt idx="4">
                  <c:v>0.26027475758149499</c:v>
                </c:pt>
                <c:pt idx="5">
                  <c:v>0.25472994794991699</c:v>
                </c:pt>
                <c:pt idx="6">
                  <c:v>0.24091520861372701</c:v>
                </c:pt>
                <c:pt idx="7">
                  <c:v>0.237901084447973</c:v>
                </c:pt>
                <c:pt idx="8">
                  <c:v>0.23534393990651101</c:v>
                </c:pt>
                <c:pt idx="9">
                  <c:v>0.22949339046181499</c:v>
                </c:pt>
                <c:pt idx="10">
                  <c:v>0.24155869855024101</c:v>
                </c:pt>
                <c:pt idx="11">
                  <c:v>0.236631052254443</c:v>
                </c:pt>
                <c:pt idx="12">
                  <c:v>0.22728159935745701</c:v>
                </c:pt>
                <c:pt idx="13">
                  <c:v>0.25544384753133698</c:v>
                </c:pt>
                <c:pt idx="14">
                  <c:v>0.27941464452443998</c:v>
                </c:pt>
                <c:pt idx="15">
                  <c:v>0.231204328924243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7-82C3-46BA-B907-1AA269E27E6D}"/>
            </c:ext>
          </c:extLst>
        </c:ser>
        <c:ser>
          <c:idx val="72"/>
          <c:order val="72"/>
          <c:tx>
            <c:strRef>
              <c:f>Sheet1!$BV$3:$BV$4</c:f>
              <c:strCache>
                <c:ptCount val="1"/>
                <c:pt idx="0">
                  <c:v>73</c:v>
                </c:pt>
              </c:strCache>
            </c:strRef>
          </c:tx>
          <c:spPr>
            <a:ln w="28575" cap="rnd">
              <a:solidFill>
                <a:schemeClr val="accent1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80000"/>
                </a:schemeClr>
              </a:solidFill>
              <a:ln w="9525">
                <a:solidFill>
                  <a:schemeClr val="accent1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Sheet1!$BV$5:$BV$21</c:f>
              <c:numCache>
                <c:formatCode>General</c:formatCode>
                <c:ptCount val="16"/>
                <c:pt idx="0">
                  <c:v>0.318558624378661</c:v>
                </c:pt>
                <c:pt idx="1">
                  <c:v>0.30071253871258402</c:v>
                </c:pt>
                <c:pt idx="2">
                  <c:v>0.26390199422961702</c:v>
                </c:pt>
                <c:pt idx="3">
                  <c:v>0.266172322917481</c:v>
                </c:pt>
                <c:pt idx="4">
                  <c:v>0.24497354854533801</c:v>
                </c:pt>
                <c:pt idx="5">
                  <c:v>0.25401647057676202</c:v>
                </c:pt>
                <c:pt idx="6">
                  <c:v>0.25760250525766298</c:v>
                </c:pt>
                <c:pt idx="7">
                  <c:v>0.249131360400076</c:v>
                </c:pt>
                <c:pt idx="8">
                  <c:v>0.229523616311023</c:v>
                </c:pt>
                <c:pt idx="9">
                  <c:v>0.245864202380982</c:v>
                </c:pt>
                <c:pt idx="10">
                  <c:v>0.22517206097938899</c:v>
                </c:pt>
                <c:pt idx="11">
                  <c:v>0.24851116313020699</c:v>
                </c:pt>
                <c:pt idx="12">
                  <c:v>0.24140466134834901</c:v>
                </c:pt>
                <c:pt idx="13">
                  <c:v>0.215716384522816</c:v>
                </c:pt>
                <c:pt idx="14">
                  <c:v>0.27581518463696902</c:v>
                </c:pt>
                <c:pt idx="15">
                  <c:v>0.284259129632222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8-82C3-46BA-B907-1AA269E27E6D}"/>
            </c:ext>
          </c:extLst>
        </c:ser>
        <c:ser>
          <c:idx val="73"/>
          <c:order val="73"/>
          <c:tx>
            <c:strRef>
              <c:f>Sheet1!$BW$3:$BW$4</c:f>
              <c:strCache>
                <c:ptCount val="1"/>
                <c:pt idx="0">
                  <c:v>74</c:v>
                </c:pt>
              </c:strCache>
            </c:strRef>
          </c:tx>
          <c:spPr>
            <a:ln w="28575" cap="rnd">
              <a:solidFill>
                <a:schemeClr val="accent2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</a:schemeClr>
              </a:solidFill>
              <a:ln w="9525">
                <a:solidFill>
                  <a:schemeClr val="accent2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Sheet1!$BW$5:$BW$21</c:f>
              <c:numCache>
                <c:formatCode>General</c:formatCode>
                <c:ptCount val="16"/>
                <c:pt idx="0">
                  <c:v>0.29145473771848801</c:v>
                </c:pt>
                <c:pt idx="1">
                  <c:v>0.29324637419510102</c:v>
                </c:pt>
                <c:pt idx="2">
                  <c:v>0.270406384472473</c:v>
                </c:pt>
                <c:pt idx="3">
                  <c:v>0.247885388980676</c:v>
                </c:pt>
                <c:pt idx="4">
                  <c:v>0.257070313359122</c:v>
                </c:pt>
                <c:pt idx="5">
                  <c:v>0.24797850197121801</c:v>
                </c:pt>
                <c:pt idx="6">
                  <c:v>0.23569902179969099</c:v>
                </c:pt>
                <c:pt idx="7">
                  <c:v>0.23972668442529199</c:v>
                </c:pt>
                <c:pt idx="8">
                  <c:v>0.21374295890005501</c:v>
                </c:pt>
                <c:pt idx="9">
                  <c:v>0.239686598561477</c:v>
                </c:pt>
                <c:pt idx="10">
                  <c:v>0.24160734068804199</c:v>
                </c:pt>
                <c:pt idx="11">
                  <c:v>0.23691914913923701</c:v>
                </c:pt>
                <c:pt idx="12">
                  <c:v>0.236997574781768</c:v>
                </c:pt>
                <c:pt idx="13">
                  <c:v>0.25879560905042398</c:v>
                </c:pt>
                <c:pt idx="14">
                  <c:v>0.28675805441514102</c:v>
                </c:pt>
                <c:pt idx="15">
                  <c:v>0.25412841766670702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9-82C3-46BA-B907-1AA269E27E6D}"/>
            </c:ext>
          </c:extLst>
        </c:ser>
        <c:ser>
          <c:idx val="74"/>
          <c:order val="74"/>
          <c:tx>
            <c:strRef>
              <c:f>Sheet1!$BX$3:$BX$4</c:f>
              <c:strCache>
                <c:ptCount val="1"/>
                <c:pt idx="0">
                  <c:v>75</c:v>
                </c:pt>
              </c:strCache>
            </c:strRef>
          </c:tx>
          <c:spPr>
            <a:ln w="28575" cap="rnd">
              <a:solidFill>
                <a:schemeClr val="accent3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80000"/>
                </a:schemeClr>
              </a:solidFill>
              <a:ln w="9525">
                <a:solidFill>
                  <a:schemeClr val="accent3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Sheet1!$BX$5:$BX$21</c:f>
              <c:numCache>
                <c:formatCode>General</c:formatCode>
                <c:ptCount val="16"/>
                <c:pt idx="0">
                  <c:v>0.32287376479881502</c:v>
                </c:pt>
                <c:pt idx="1">
                  <c:v>0.31648567907120601</c:v>
                </c:pt>
                <c:pt idx="2">
                  <c:v>0.29859752644321702</c:v>
                </c:pt>
                <c:pt idx="3">
                  <c:v>0.27462115488773498</c:v>
                </c:pt>
                <c:pt idx="4">
                  <c:v>0.278561746802375</c:v>
                </c:pt>
                <c:pt idx="5">
                  <c:v>0.286732177113103</c:v>
                </c:pt>
                <c:pt idx="6">
                  <c:v>0.305141387425165</c:v>
                </c:pt>
                <c:pt idx="7">
                  <c:v>0.28932290577558401</c:v>
                </c:pt>
                <c:pt idx="8">
                  <c:v>0.27125990136003503</c:v>
                </c:pt>
                <c:pt idx="9">
                  <c:v>0.26652134657551901</c:v>
                </c:pt>
                <c:pt idx="10">
                  <c:v>0.234346302669353</c:v>
                </c:pt>
                <c:pt idx="11">
                  <c:v>0.26654642471988899</c:v>
                </c:pt>
                <c:pt idx="12">
                  <c:v>0.24917820357683901</c:v>
                </c:pt>
                <c:pt idx="13">
                  <c:v>0.27621460542666498</c:v>
                </c:pt>
                <c:pt idx="14">
                  <c:v>0.263716900311526</c:v>
                </c:pt>
                <c:pt idx="15">
                  <c:v>0.28510108114625599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A-82C3-46BA-B907-1AA269E27E6D}"/>
            </c:ext>
          </c:extLst>
        </c:ser>
        <c:ser>
          <c:idx val="75"/>
          <c:order val="75"/>
          <c:tx>
            <c:strRef>
              <c:f>Sheet1!$BY$3:$BY$4</c:f>
              <c:strCache>
                <c:ptCount val="1"/>
                <c:pt idx="0">
                  <c:v>76</c:v>
                </c:pt>
              </c:strCache>
            </c:strRef>
          </c:tx>
          <c:spPr>
            <a:ln w="28575" cap="rnd">
              <a:solidFill>
                <a:schemeClr val="accent4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80000"/>
                </a:schemeClr>
              </a:solidFill>
              <a:ln w="9525">
                <a:solidFill>
                  <a:schemeClr val="accent4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Sheet1!$BY$5:$BY$21</c:f>
              <c:numCache>
                <c:formatCode>General</c:formatCode>
                <c:ptCount val="16"/>
                <c:pt idx="0">
                  <c:v>0.284639724132704</c:v>
                </c:pt>
                <c:pt idx="1">
                  <c:v>0.260028727248243</c:v>
                </c:pt>
                <c:pt idx="2">
                  <c:v>0.268950262152445</c:v>
                </c:pt>
                <c:pt idx="3">
                  <c:v>0.25884451563580702</c:v>
                </c:pt>
                <c:pt idx="4">
                  <c:v>0.24020456734331</c:v>
                </c:pt>
                <c:pt idx="5">
                  <c:v>0.24614109526342401</c:v>
                </c:pt>
                <c:pt idx="6">
                  <c:v>0.237604640880756</c:v>
                </c:pt>
                <c:pt idx="7">
                  <c:v>0.233819129096527</c:v>
                </c:pt>
                <c:pt idx="8">
                  <c:v>0.23216831156550999</c:v>
                </c:pt>
                <c:pt idx="9">
                  <c:v>0.213738184935369</c:v>
                </c:pt>
                <c:pt idx="10">
                  <c:v>0.23138933888760299</c:v>
                </c:pt>
                <c:pt idx="11">
                  <c:v>0.224765707209932</c:v>
                </c:pt>
                <c:pt idx="12">
                  <c:v>0.250112490540568</c:v>
                </c:pt>
                <c:pt idx="13">
                  <c:v>0.235339025661606</c:v>
                </c:pt>
                <c:pt idx="14">
                  <c:v>0.25136462012456201</c:v>
                </c:pt>
                <c:pt idx="15">
                  <c:v>0.221235993224522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B-82C3-46BA-B907-1AA269E27E6D}"/>
            </c:ext>
          </c:extLst>
        </c:ser>
        <c:ser>
          <c:idx val="76"/>
          <c:order val="76"/>
          <c:tx>
            <c:strRef>
              <c:f>Sheet1!$BZ$3:$BZ$4</c:f>
              <c:strCache>
                <c:ptCount val="1"/>
                <c:pt idx="0">
                  <c:v>77</c:v>
                </c:pt>
              </c:strCache>
            </c:strRef>
          </c:tx>
          <c:spPr>
            <a:ln w="28575" cap="rnd">
              <a:solidFill>
                <a:schemeClr val="accent5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80000"/>
                </a:schemeClr>
              </a:solidFill>
              <a:ln w="9525">
                <a:solidFill>
                  <a:schemeClr val="accent5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Sheet1!$BZ$5:$BZ$21</c:f>
              <c:numCache>
                <c:formatCode>General</c:formatCode>
                <c:ptCount val="16"/>
                <c:pt idx="0">
                  <c:v>0.29373431303048197</c:v>
                </c:pt>
                <c:pt idx="1">
                  <c:v>0.29285655777378899</c:v>
                </c:pt>
                <c:pt idx="2">
                  <c:v>0.27581495830165198</c:v>
                </c:pt>
                <c:pt idx="3">
                  <c:v>0.25675110119425998</c:v>
                </c:pt>
                <c:pt idx="4">
                  <c:v>0.25292281773590097</c:v>
                </c:pt>
                <c:pt idx="5">
                  <c:v>0.23911212883952099</c:v>
                </c:pt>
                <c:pt idx="6">
                  <c:v>0.242597926336584</c:v>
                </c:pt>
                <c:pt idx="7">
                  <c:v>0.24525346640026499</c:v>
                </c:pt>
                <c:pt idx="8">
                  <c:v>0.23501900947694301</c:v>
                </c:pt>
                <c:pt idx="9">
                  <c:v>0.253846463184139</c:v>
                </c:pt>
                <c:pt idx="10">
                  <c:v>0.24879445409807399</c:v>
                </c:pt>
                <c:pt idx="11">
                  <c:v>0.234169279781374</c:v>
                </c:pt>
                <c:pt idx="12">
                  <c:v>0.24751208829542901</c:v>
                </c:pt>
                <c:pt idx="13">
                  <c:v>0.244203086347037</c:v>
                </c:pt>
                <c:pt idx="14">
                  <c:v>0.28902943272721598</c:v>
                </c:pt>
                <c:pt idx="15">
                  <c:v>0.24996927065291399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C-82C3-46BA-B907-1AA269E27E6D}"/>
            </c:ext>
          </c:extLst>
        </c:ser>
        <c:ser>
          <c:idx val="77"/>
          <c:order val="77"/>
          <c:tx>
            <c:strRef>
              <c:f>Sheet1!$CA$3:$CA$4</c:f>
              <c:strCache>
                <c:ptCount val="1"/>
                <c:pt idx="0">
                  <c:v>78</c:v>
                </c:pt>
              </c:strCache>
            </c:strRef>
          </c:tx>
          <c:spPr>
            <a:ln w="28575" cap="rnd">
              <a:solidFill>
                <a:schemeClr val="accent6">
                  <a:lumMod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80000"/>
                </a:schemeClr>
              </a:solidFill>
              <a:ln w="9525">
                <a:solidFill>
                  <a:schemeClr val="accent6">
                    <a:lumMod val="8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Sheet1!$CA$5:$CA$21</c:f>
              <c:numCache>
                <c:formatCode>General</c:formatCode>
                <c:ptCount val="16"/>
                <c:pt idx="0">
                  <c:v>0.28139260276808098</c:v>
                </c:pt>
                <c:pt idx="1">
                  <c:v>0.27769695801922001</c:v>
                </c:pt>
                <c:pt idx="2">
                  <c:v>0.25311479718416402</c:v>
                </c:pt>
                <c:pt idx="3">
                  <c:v>0.25728541996024701</c:v>
                </c:pt>
                <c:pt idx="4">
                  <c:v>0.249223143738143</c:v>
                </c:pt>
                <c:pt idx="5">
                  <c:v>0.239917292414843</c:v>
                </c:pt>
                <c:pt idx="6">
                  <c:v>0.22793233888324599</c:v>
                </c:pt>
                <c:pt idx="7">
                  <c:v>0.230818150483763</c:v>
                </c:pt>
                <c:pt idx="8">
                  <c:v>0.24058078946507599</c:v>
                </c:pt>
                <c:pt idx="9">
                  <c:v>0.21555639920498401</c:v>
                </c:pt>
                <c:pt idx="10">
                  <c:v>0.22245076361392499</c:v>
                </c:pt>
                <c:pt idx="11">
                  <c:v>0.23034061739270401</c:v>
                </c:pt>
                <c:pt idx="12">
                  <c:v>0.23083330755005699</c:v>
                </c:pt>
                <c:pt idx="13">
                  <c:v>0.23194723500559</c:v>
                </c:pt>
                <c:pt idx="14">
                  <c:v>0.272727956646797</c:v>
                </c:pt>
                <c:pt idx="15">
                  <c:v>0.24527321634928101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D-82C3-46BA-B907-1AA269E27E6D}"/>
            </c:ext>
          </c:extLst>
        </c:ser>
        <c:ser>
          <c:idx val="78"/>
          <c:order val="78"/>
          <c:tx>
            <c:strRef>
              <c:f>Sheet1!$CB$3:$CB$4</c:f>
              <c:strCache>
                <c:ptCount val="1"/>
                <c:pt idx="0">
                  <c:v>79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Sheet1!$CB$5:$CB$21</c:f>
              <c:numCache>
                <c:formatCode>General</c:formatCode>
                <c:ptCount val="16"/>
                <c:pt idx="0">
                  <c:v>0.31153162874550899</c:v>
                </c:pt>
                <c:pt idx="1">
                  <c:v>0.275551768174287</c:v>
                </c:pt>
                <c:pt idx="2">
                  <c:v>0.26215167548500801</c:v>
                </c:pt>
                <c:pt idx="3">
                  <c:v>0.25095467200987798</c:v>
                </c:pt>
                <c:pt idx="4">
                  <c:v>0.24503069879438699</c:v>
                </c:pt>
                <c:pt idx="5">
                  <c:v>0.23137557464422401</c:v>
                </c:pt>
                <c:pt idx="6">
                  <c:v>0.22178844954020599</c:v>
                </c:pt>
                <c:pt idx="7">
                  <c:v>0.21983561492068099</c:v>
                </c:pt>
                <c:pt idx="8">
                  <c:v>0.2407653211569</c:v>
                </c:pt>
                <c:pt idx="9">
                  <c:v>0.231563641504242</c:v>
                </c:pt>
                <c:pt idx="10">
                  <c:v>0.22274337269419101</c:v>
                </c:pt>
                <c:pt idx="11">
                  <c:v>0.21627110610818101</c:v>
                </c:pt>
                <c:pt idx="12">
                  <c:v>0.23382759623584601</c:v>
                </c:pt>
                <c:pt idx="13">
                  <c:v>0.236854612532234</c:v>
                </c:pt>
                <c:pt idx="14">
                  <c:v>0.24172244960856601</c:v>
                </c:pt>
                <c:pt idx="15">
                  <c:v>0.24969918220791801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E-82C3-46BA-B907-1AA269E27E6D}"/>
            </c:ext>
          </c:extLst>
        </c:ser>
        <c:ser>
          <c:idx val="79"/>
          <c:order val="79"/>
          <c:tx>
            <c:strRef>
              <c:f>Sheet1!$CC$3:$CC$4</c:f>
              <c:strCache>
                <c:ptCount val="1"/>
                <c:pt idx="0">
                  <c:v>80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Sheet1!$CC$5:$CC$21</c:f>
              <c:numCache>
                <c:formatCode>General</c:formatCode>
                <c:ptCount val="16"/>
                <c:pt idx="0">
                  <c:v>0.305047026801887</c:v>
                </c:pt>
                <c:pt idx="1">
                  <c:v>0.27970176150549902</c:v>
                </c:pt>
                <c:pt idx="2">
                  <c:v>0.27416775660006498</c:v>
                </c:pt>
                <c:pt idx="3">
                  <c:v>0.27240957455757597</c:v>
                </c:pt>
                <c:pt idx="4">
                  <c:v>0.27402104710879699</c:v>
                </c:pt>
                <c:pt idx="5">
                  <c:v>0.26301260460432602</c:v>
                </c:pt>
                <c:pt idx="6">
                  <c:v>0.27057284365947099</c:v>
                </c:pt>
                <c:pt idx="7">
                  <c:v>0.25390014922741899</c:v>
                </c:pt>
                <c:pt idx="8">
                  <c:v>0.24229411921861599</c:v>
                </c:pt>
                <c:pt idx="9">
                  <c:v>0.25008153925894</c:v>
                </c:pt>
                <c:pt idx="10">
                  <c:v>0.26031393434944899</c:v>
                </c:pt>
                <c:pt idx="11">
                  <c:v>0.22588948918399199</c:v>
                </c:pt>
                <c:pt idx="12">
                  <c:v>0.25210758054570598</c:v>
                </c:pt>
                <c:pt idx="13">
                  <c:v>0.22625883287769699</c:v>
                </c:pt>
                <c:pt idx="14">
                  <c:v>0.230476271984252</c:v>
                </c:pt>
                <c:pt idx="15">
                  <c:v>0.35425113625761301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4F-82C3-46BA-B907-1AA269E27E6D}"/>
            </c:ext>
          </c:extLst>
        </c:ser>
        <c:ser>
          <c:idx val="80"/>
          <c:order val="80"/>
          <c:tx>
            <c:strRef>
              <c:f>Sheet1!$CD$3:$CD$4</c:f>
              <c:strCache>
                <c:ptCount val="1"/>
                <c:pt idx="0">
                  <c:v>81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  <a:lumOff val="40000"/>
                </a:schemeClr>
              </a:solidFill>
              <a:ln w="9525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Sheet1!$CD$5:$CD$21</c:f>
              <c:numCache>
                <c:formatCode>General</c:formatCode>
                <c:ptCount val="16"/>
                <c:pt idx="0">
                  <c:v>0.29572789413353101</c:v>
                </c:pt>
                <c:pt idx="1">
                  <c:v>0.26994477624534702</c:v>
                </c:pt>
                <c:pt idx="2">
                  <c:v>0.240376037878268</c:v>
                </c:pt>
                <c:pt idx="3">
                  <c:v>0.25746650157531398</c:v>
                </c:pt>
                <c:pt idx="4">
                  <c:v>0.23469937467750701</c:v>
                </c:pt>
                <c:pt idx="5">
                  <c:v>0.23569948015278999</c:v>
                </c:pt>
                <c:pt idx="6">
                  <c:v>0.23893411958188501</c:v>
                </c:pt>
                <c:pt idx="7">
                  <c:v>0.22579563927667601</c:v>
                </c:pt>
                <c:pt idx="8">
                  <c:v>0.229752886448261</c:v>
                </c:pt>
                <c:pt idx="9">
                  <c:v>0.21015801044870899</c:v>
                </c:pt>
                <c:pt idx="10">
                  <c:v>0.220671733781346</c:v>
                </c:pt>
                <c:pt idx="11">
                  <c:v>0.23204076786790601</c:v>
                </c:pt>
                <c:pt idx="12">
                  <c:v>0.23776175989714299</c:v>
                </c:pt>
                <c:pt idx="13">
                  <c:v>0.247755948703371</c:v>
                </c:pt>
                <c:pt idx="14">
                  <c:v>0.25335950439161897</c:v>
                </c:pt>
                <c:pt idx="15">
                  <c:v>0.24694405107109901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0-82C3-46BA-B907-1AA269E27E6D}"/>
            </c:ext>
          </c:extLst>
        </c:ser>
        <c:ser>
          <c:idx val="81"/>
          <c:order val="81"/>
          <c:tx>
            <c:strRef>
              <c:f>Sheet1!$CE$3:$CE$4</c:f>
              <c:strCache>
                <c:ptCount val="1"/>
                <c:pt idx="0">
                  <c:v>82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  <a:lumOff val="40000"/>
                </a:schemeClr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Sheet1!$CE$5:$CE$21</c:f>
              <c:numCache>
                <c:formatCode>General</c:formatCode>
                <c:ptCount val="16"/>
                <c:pt idx="0">
                  <c:v>0.27734318771223099</c:v>
                </c:pt>
                <c:pt idx="1">
                  <c:v>0.27709372338382898</c:v>
                </c:pt>
                <c:pt idx="2">
                  <c:v>0.24814972909368799</c:v>
                </c:pt>
                <c:pt idx="3">
                  <c:v>0.25904742096505801</c:v>
                </c:pt>
                <c:pt idx="4">
                  <c:v>0.23507980489592101</c:v>
                </c:pt>
                <c:pt idx="5">
                  <c:v>0.22106824600246999</c:v>
                </c:pt>
                <c:pt idx="6">
                  <c:v>0.21996280054232101</c:v>
                </c:pt>
                <c:pt idx="7">
                  <c:v>0.21557093663753801</c:v>
                </c:pt>
                <c:pt idx="8">
                  <c:v>0.212505494257796</c:v>
                </c:pt>
                <c:pt idx="9">
                  <c:v>0.22515769378376499</c:v>
                </c:pt>
                <c:pt idx="10">
                  <c:v>0.229540462259199</c:v>
                </c:pt>
                <c:pt idx="11">
                  <c:v>0.212827053097049</c:v>
                </c:pt>
                <c:pt idx="12">
                  <c:v>0.21824020061659</c:v>
                </c:pt>
                <c:pt idx="13">
                  <c:v>0.24212532905685499</c:v>
                </c:pt>
                <c:pt idx="14">
                  <c:v>0.26551541696965802</c:v>
                </c:pt>
                <c:pt idx="15">
                  <c:v>0.15907163857220499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1-82C3-46BA-B907-1AA269E27E6D}"/>
            </c:ext>
          </c:extLst>
        </c:ser>
        <c:ser>
          <c:idx val="82"/>
          <c:order val="82"/>
          <c:tx>
            <c:strRef>
              <c:f>Sheet1!$CF$3:$CF$4</c:f>
              <c:strCache>
                <c:ptCount val="1"/>
                <c:pt idx="0">
                  <c:v>83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Sheet1!$CF$5:$CF$21</c:f>
              <c:numCache>
                <c:formatCode>General</c:formatCode>
                <c:ptCount val="16"/>
                <c:pt idx="0">
                  <c:v>0.329500743663041</c:v>
                </c:pt>
                <c:pt idx="1">
                  <c:v>0.30316985926843298</c:v>
                </c:pt>
                <c:pt idx="2">
                  <c:v>0.28705733364590502</c:v>
                </c:pt>
                <c:pt idx="3">
                  <c:v>0.26873203897105202</c:v>
                </c:pt>
                <c:pt idx="4">
                  <c:v>0.25302011305139599</c:v>
                </c:pt>
                <c:pt idx="5">
                  <c:v>0.25846436165985498</c:v>
                </c:pt>
                <c:pt idx="6">
                  <c:v>0.27688142440056801</c:v>
                </c:pt>
                <c:pt idx="7">
                  <c:v>0.25385669351975398</c:v>
                </c:pt>
                <c:pt idx="8">
                  <c:v>0.255359401108193</c:v>
                </c:pt>
                <c:pt idx="9">
                  <c:v>0.261896988551585</c:v>
                </c:pt>
                <c:pt idx="10">
                  <c:v>0.248435471437844</c:v>
                </c:pt>
                <c:pt idx="11">
                  <c:v>0.25485468822731699</c:v>
                </c:pt>
                <c:pt idx="12">
                  <c:v>0.25222235867001802</c:v>
                </c:pt>
                <c:pt idx="13">
                  <c:v>0.25929095443939698</c:v>
                </c:pt>
                <c:pt idx="14">
                  <c:v>0.27309032031544</c:v>
                </c:pt>
                <c:pt idx="15">
                  <c:v>0.254511997113476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2-82C3-46BA-B907-1AA269E27E6D}"/>
            </c:ext>
          </c:extLst>
        </c:ser>
        <c:ser>
          <c:idx val="83"/>
          <c:order val="83"/>
          <c:tx>
            <c:strRef>
              <c:f>Sheet1!$CG$3:$CG$4</c:f>
              <c:strCache>
                <c:ptCount val="1"/>
                <c:pt idx="0">
                  <c:v>84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Sheet1!$CG$5:$CG$21</c:f>
              <c:numCache>
                <c:formatCode>General</c:formatCode>
                <c:ptCount val="16"/>
                <c:pt idx="0">
                  <c:v>0.29685945819437098</c:v>
                </c:pt>
                <c:pt idx="1">
                  <c:v>0.27810848045598302</c:v>
                </c:pt>
                <c:pt idx="2">
                  <c:v>0.28067809095298002</c:v>
                </c:pt>
                <c:pt idx="3">
                  <c:v>0.26370446850913598</c:v>
                </c:pt>
                <c:pt idx="4">
                  <c:v>0.26431187584649501</c:v>
                </c:pt>
                <c:pt idx="5">
                  <c:v>0.25166679682161602</c:v>
                </c:pt>
                <c:pt idx="6">
                  <c:v>0.253604885297951</c:v>
                </c:pt>
                <c:pt idx="7">
                  <c:v>0.22323787085475499</c:v>
                </c:pt>
                <c:pt idx="8">
                  <c:v>0.23713600548132899</c:v>
                </c:pt>
                <c:pt idx="9">
                  <c:v>0.217670928719087</c:v>
                </c:pt>
                <c:pt idx="10">
                  <c:v>0.23551629946356201</c:v>
                </c:pt>
                <c:pt idx="11">
                  <c:v>0.23069147277758201</c:v>
                </c:pt>
                <c:pt idx="12">
                  <c:v>0.25982630955348801</c:v>
                </c:pt>
                <c:pt idx="13">
                  <c:v>0.254544576217965</c:v>
                </c:pt>
                <c:pt idx="14">
                  <c:v>0.291134059798139</c:v>
                </c:pt>
                <c:pt idx="15">
                  <c:v>0.25265194410677699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3-82C3-46BA-B907-1AA269E27E6D}"/>
            </c:ext>
          </c:extLst>
        </c:ser>
        <c:ser>
          <c:idx val="84"/>
          <c:order val="84"/>
          <c:tx>
            <c:strRef>
              <c:f>Sheet1!$CH$3:$CH$4</c:f>
              <c:strCache>
                <c:ptCount val="1"/>
                <c:pt idx="0">
                  <c:v>85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9525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Sheet1!$CH$5:$CH$21</c:f>
              <c:numCache>
                <c:formatCode>General</c:formatCode>
                <c:ptCount val="16"/>
                <c:pt idx="0">
                  <c:v>0.38498736035227898</c:v>
                </c:pt>
                <c:pt idx="1">
                  <c:v>0.35011834039725498</c:v>
                </c:pt>
                <c:pt idx="2">
                  <c:v>0.38973821676071302</c:v>
                </c:pt>
                <c:pt idx="3">
                  <c:v>0.35303264687872599</c:v>
                </c:pt>
                <c:pt idx="4">
                  <c:v>0.35199257078193003</c:v>
                </c:pt>
                <c:pt idx="5">
                  <c:v>0.33673540984137401</c:v>
                </c:pt>
                <c:pt idx="6">
                  <c:v>0.33495667022876202</c:v>
                </c:pt>
                <c:pt idx="7">
                  <c:v>0.31042914781758102</c:v>
                </c:pt>
                <c:pt idx="8">
                  <c:v>0.32520461273798301</c:v>
                </c:pt>
                <c:pt idx="9">
                  <c:v>0.31587992849602903</c:v>
                </c:pt>
                <c:pt idx="10">
                  <c:v>0.31449110937455299</c:v>
                </c:pt>
                <c:pt idx="11">
                  <c:v>0.31022228358414999</c:v>
                </c:pt>
                <c:pt idx="12">
                  <c:v>0.30871812864835202</c:v>
                </c:pt>
                <c:pt idx="13">
                  <c:v>0.330357620142192</c:v>
                </c:pt>
                <c:pt idx="14">
                  <c:v>0.35343974690825403</c:v>
                </c:pt>
                <c:pt idx="15">
                  <c:v>0.30241931834295199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4-82C3-46BA-B907-1AA269E27E6D}"/>
            </c:ext>
          </c:extLst>
        </c:ser>
        <c:ser>
          <c:idx val="85"/>
          <c:order val="85"/>
          <c:tx>
            <c:strRef>
              <c:f>Sheet1!$CI$3:$CI$4</c:f>
              <c:strCache>
                <c:ptCount val="1"/>
                <c:pt idx="0">
                  <c:v>86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Sheet1!$CI$5:$CI$21</c:f>
              <c:numCache>
                <c:formatCode>General</c:formatCode>
                <c:ptCount val="16"/>
                <c:pt idx="0">
                  <c:v>0.28549840030859203</c:v>
                </c:pt>
                <c:pt idx="1">
                  <c:v>0.28010215157931001</c:v>
                </c:pt>
                <c:pt idx="2">
                  <c:v>0.28257264455532699</c:v>
                </c:pt>
                <c:pt idx="3">
                  <c:v>0.28030092299911402</c:v>
                </c:pt>
                <c:pt idx="4">
                  <c:v>0.26898511871517</c:v>
                </c:pt>
                <c:pt idx="5">
                  <c:v>0.26206427759815598</c:v>
                </c:pt>
                <c:pt idx="6">
                  <c:v>0.25535118589164102</c:v>
                </c:pt>
                <c:pt idx="7">
                  <c:v>0.25548664244716301</c:v>
                </c:pt>
                <c:pt idx="8">
                  <c:v>0.246141352483249</c:v>
                </c:pt>
                <c:pt idx="9">
                  <c:v>0.23605036225988901</c:v>
                </c:pt>
                <c:pt idx="10">
                  <c:v>0.250699583908434</c:v>
                </c:pt>
                <c:pt idx="11">
                  <c:v>0.231394460268153</c:v>
                </c:pt>
                <c:pt idx="12">
                  <c:v>0.23855886630947501</c:v>
                </c:pt>
                <c:pt idx="13">
                  <c:v>0.25934684864024099</c:v>
                </c:pt>
                <c:pt idx="14">
                  <c:v>0.278871484595898</c:v>
                </c:pt>
                <c:pt idx="15">
                  <c:v>0.28624464956468498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5-82C3-46BA-B907-1AA269E27E6D}"/>
            </c:ext>
          </c:extLst>
        </c:ser>
        <c:ser>
          <c:idx val="86"/>
          <c:order val="86"/>
          <c:tx>
            <c:strRef>
              <c:f>Sheet1!$CJ$3:$CJ$4</c:f>
              <c:strCache>
                <c:ptCount val="1"/>
                <c:pt idx="0">
                  <c:v>87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Sheet1!$CJ$5:$CJ$21</c:f>
              <c:numCache>
                <c:formatCode>General</c:formatCode>
                <c:ptCount val="16"/>
                <c:pt idx="0">
                  <c:v>0.32506705075990799</c:v>
                </c:pt>
                <c:pt idx="1">
                  <c:v>0.33592421471428102</c:v>
                </c:pt>
                <c:pt idx="2">
                  <c:v>0.30464947527420899</c:v>
                </c:pt>
                <c:pt idx="3">
                  <c:v>0.27616642770385602</c:v>
                </c:pt>
                <c:pt idx="4">
                  <c:v>0.28839827746044999</c:v>
                </c:pt>
                <c:pt idx="5">
                  <c:v>0.293221684450308</c:v>
                </c:pt>
                <c:pt idx="6">
                  <c:v>0.27067329194988698</c:v>
                </c:pt>
                <c:pt idx="7">
                  <c:v>0.28176369003652002</c:v>
                </c:pt>
                <c:pt idx="8">
                  <c:v>0.27073326062349901</c:v>
                </c:pt>
                <c:pt idx="9">
                  <c:v>0.26896937554408701</c:v>
                </c:pt>
                <c:pt idx="10">
                  <c:v>0.26407881042424403</c:v>
                </c:pt>
                <c:pt idx="11">
                  <c:v>0.27336430841961501</c:v>
                </c:pt>
                <c:pt idx="12">
                  <c:v>0.26177139660637699</c:v>
                </c:pt>
                <c:pt idx="13">
                  <c:v>0.27228640747053301</c:v>
                </c:pt>
                <c:pt idx="14">
                  <c:v>0.26435470658423899</c:v>
                </c:pt>
                <c:pt idx="15">
                  <c:v>0.378813365560491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6-82C3-46BA-B907-1AA269E27E6D}"/>
            </c:ext>
          </c:extLst>
        </c:ser>
        <c:ser>
          <c:idx val="87"/>
          <c:order val="87"/>
          <c:tx>
            <c:strRef>
              <c:f>Sheet1!$CK$3:$CK$4</c:f>
              <c:strCache>
                <c:ptCount val="1"/>
                <c:pt idx="0">
                  <c:v>88</c:v>
                </c:pt>
              </c:strCache>
            </c:strRef>
          </c:tx>
          <c:spPr>
            <a:ln w="28575" cap="rnd">
              <a:solidFill>
                <a:schemeClr val="accent4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50000"/>
                </a:schemeClr>
              </a:solidFill>
              <a:ln w="9525">
                <a:solidFill>
                  <a:schemeClr val="accent4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Sheet1!$CK$5:$CK$21</c:f>
              <c:numCache>
                <c:formatCode>General</c:formatCode>
                <c:ptCount val="16"/>
                <c:pt idx="0">
                  <c:v>0.28678565649601401</c:v>
                </c:pt>
                <c:pt idx="1">
                  <c:v>0.27819675714720099</c:v>
                </c:pt>
                <c:pt idx="2">
                  <c:v>0.26893568533763501</c:v>
                </c:pt>
                <c:pt idx="3">
                  <c:v>0.258362026270328</c:v>
                </c:pt>
                <c:pt idx="4">
                  <c:v>0.24417417713621101</c:v>
                </c:pt>
                <c:pt idx="5">
                  <c:v>0.244963620810626</c:v>
                </c:pt>
                <c:pt idx="6">
                  <c:v>0.248398519274313</c:v>
                </c:pt>
                <c:pt idx="7">
                  <c:v>0.224355745584746</c:v>
                </c:pt>
                <c:pt idx="8">
                  <c:v>0.23007692068138599</c:v>
                </c:pt>
                <c:pt idx="9">
                  <c:v>0.25261122067917602</c:v>
                </c:pt>
                <c:pt idx="10">
                  <c:v>0.247561780078144</c:v>
                </c:pt>
                <c:pt idx="11">
                  <c:v>0.22581912736375301</c:v>
                </c:pt>
                <c:pt idx="12">
                  <c:v>0.23312683566150899</c:v>
                </c:pt>
                <c:pt idx="13">
                  <c:v>0.246964761622742</c:v>
                </c:pt>
                <c:pt idx="14">
                  <c:v>0.27548039411369701</c:v>
                </c:pt>
                <c:pt idx="15">
                  <c:v>0.27929687965330002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7-82C3-46BA-B907-1AA269E27E6D}"/>
            </c:ext>
          </c:extLst>
        </c:ser>
        <c:ser>
          <c:idx val="88"/>
          <c:order val="88"/>
          <c:tx>
            <c:strRef>
              <c:f>Sheet1!$CL$3:$CL$4</c:f>
              <c:strCache>
                <c:ptCount val="1"/>
                <c:pt idx="0">
                  <c:v>89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50000"/>
                </a:schemeClr>
              </a:solidFill>
              <a:ln w="9525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Sheet1!$CL$5:$CL$21</c:f>
              <c:numCache>
                <c:formatCode>General</c:formatCode>
                <c:ptCount val="16"/>
                <c:pt idx="0">
                  <c:v>0.33444834581566901</c:v>
                </c:pt>
                <c:pt idx="1">
                  <c:v>0.34139343804771299</c:v>
                </c:pt>
                <c:pt idx="2">
                  <c:v>0.30649375169028298</c:v>
                </c:pt>
                <c:pt idx="3">
                  <c:v>0.270194890395619</c:v>
                </c:pt>
                <c:pt idx="4">
                  <c:v>0.27394502817634098</c:v>
                </c:pt>
                <c:pt idx="5">
                  <c:v>0.26043489364117001</c:v>
                </c:pt>
                <c:pt idx="6">
                  <c:v>0.26090282162109601</c:v>
                </c:pt>
                <c:pt idx="7">
                  <c:v>0.26294906434504101</c:v>
                </c:pt>
                <c:pt idx="8">
                  <c:v>0.26200313246179102</c:v>
                </c:pt>
                <c:pt idx="9">
                  <c:v>0.26159821981118397</c:v>
                </c:pt>
                <c:pt idx="10">
                  <c:v>0.24160130733625701</c:v>
                </c:pt>
                <c:pt idx="11">
                  <c:v>0.23933900759280699</c:v>
                </c:pt>
                <c:pt idx="12">
                  <c:v>0.25616668569350098</c:v>
                </c:pt>
                <c:pt idx="13">
                  <c:v>0.25138058283757198</c:v>
                </c:pt>
                <c:pt idx="14">
                  <c:v>0.32958436468646801</c:v>
                </c:pt>
                <c:pt idx="15">
                  <c:v>0.24442189895722799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8-82C3-46BA-B907-1AA269E27E6D}"/>
            </c:ext>
          </c:extLst>
        </c:ser>
        <c:ser>
          <c:idx val="89"/>
          <c:order val="89"/>
          <c:tx>
            <c:strRef>
              <c:f>Sheet1!$CM$3:$CM$4</c:f>
              <c:strCache>
                <c:ptCount val="1"/>
                <c:pt idx="0">
                  <c:v>90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50000"/>
                </a:schemeClr>
              </a:solidFill>
              <a:ln w="9525">
                <a:solidFill>
                  <a:schemeClr val="accent6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Sheet1!$CM$5:$CM$21</c:f>
              <c:numCache>
                <c:formatCode>General</c:formatCode>
                <c:ptCount val="16"/>
                <c:pt idx="0">
                  <c:v>0.32259746803552303</c:v>
                </c:pt>
                <c:pt idx="1">
                  <c:v>0.31662580400283102</c:v>
                </c:pt>
                <c:pt idx="2">
                  <c:v>0.29061613481603898</c:v>
                </c:pt>
                <c:pt idx="3">
                  <c:v>0.30341989002955799</c:v>
                </c:pt>
                <c:pt idx="4">
                  <c:v>0.28819800384542699</c:v>
                </c:pt>
                <c:pt idx="5">
                  <c:v>0.26689727872941399</c:v>
                </c:pt>
                <c:pt idx="6">
                  <c:v>0.27063559161629702</c:v>
                </c:pt>
                <c:pt idx="7">
                  <c:v>0.27439917226566002</c:v>
                </c:pt>
                <c:pt idx="8">
                  <c:v>0.27887221037823701</c:v>
                </c:pt>
                <c:pt idx="9">
                  <c:v>0.25796380067929803</c:v>
                </c:pt>
                <c:pt idx="10">
                  <c:v>0.248720712715118</c:v>
                </c:pt>
                <c:pt idx="11">
                  <c:v>0.26394976963181999</c:v>
                </c:pt>
                <c:pt idx="12">
                  <c:v>0.239375661326335</c:v>
                </c:pt>
                <c:pt idx="13">
                  <c:v>0.24187776348283799</c:v>
                </c:pt>
                <c:pt idx="14">
                  <c:v>0.23252443186225</c:v>
                </c:pt>
                <c:pt idx="15">
                  <c:v>0.31215904738377298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9-82C3-46BA-B907-1AA269E27E6D}"/>
            </c:ext>
          </c:extLst>
        </c:ser>
        <c:ser>
          <c:idx val="90"/>
          <c:order val="90"/>
          <c:tx>
            <c:strRef>
              <c:f>Sheet1!$CN$3:$CN$4</c:f>
              <c:strCache>
                <c:ptCount val="1"/>
                <c:pt idx="0">
                  <c:v>91</c:v>
                </c:pt>
              </c:strCache>
            </c:strRef>
          </c:tx>
          <c:spPr>
            <a:ln w="28575" cap="rnd">
              <a:solidFill>
                <a:schemeClr val="accent1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0000"/>
                  <a:lumOff val="30000"/>
                </a:schemeClr>
              </a:solidFill>
              <a:ln w="9525">
                <a:solidFill>
                  <a:schemeClr val="accent1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Sheet1!$CN$5:$CN$21</c:f>
              <c:numCache>
                <c:formatCode>General</c:formatCode>
                <c:ptCount val="16"/>
                <c:pt idx="0">
                  <c:v>0.300736574067413</c:v>
                </c:pt>
                <c:pt idx="1">
                  <c:v>0.294276855735911</c:v>
                </c:pt>
                <c:pt idx="2">
                  <c:v>0.28062738960421002</c:v>
                </c:pt>
                <c:pt idx="3">
                  <c:v>0.26575802794064002</c:v>
                </c:pt>
                <c:pt idx="4">
                  <c:v>0.27100859608799899</c:v>
                </c:pt>
                <c:pt idx="5">
                  <c:v>0.26372159026002501</c:v>
                </c:pt>
                <c:pt idx="6">
                  <c:v>0.25511102176306</c:v>
                </c:pt>
                <c:pt idx="7">
                  <c:v>0.25476205595844298</c:v>
                </c:pt>
                <c:pt idx="8">
                  <c:v>0.26151674681693898</c:v>
                </c:pt>
                <c:pt idx="9">
                  <c:v>0.237415013032726</c:v>
                </c:pt>
                <c:pt idx="10">
                  <c:v>0.249384456610213</c:v>
                </c:pt>
                <c:pt idx="11">
                  <c:v>0.23980435771078801</c:v>
                </c:pt>
                <c:pt idx="12">
                  <c:v>0.23235743211843499</c:v>
                </c:pt>
                <c:pt idx="13">
                  <c:v>0.24221496904895801</c:v>
                </c:pt>
                <c:pt idx="14">
                  <c:v>0.24997892651676301</c:v>
                </c:pt>
                <c:pt idx="15">
                  <c:v>0.26025073624072398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A-82C3-46BA-B907-1AA269E27E6D}"/>
            </c:ext>
          </c:extLst>
        </c:ser>
        <c:ser>
          <c:idx val="91"/>
          <c:order val="91"/>
          <c:tx>
            <c:strRef>
              <c:f>Sheet1!$CO$3:$CO$4</c:f>
              <c:strCache>
                <c:ptCount val="1"/>
                <c:pt idx="0">
                  <c:v>92</c:v>
                </c:pt>
              </c:strCache>
            </c:strRef>
          </c:tx>
          <c:spPr>
            <a:ln w="28575" cap="rnd">
              <a:solidFill>
                <a:schemeClr val="accent2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0000"/>
                  <a:lumOff val="30000"/>
                </a:schemeClr>
              </a:solidFill>
              <a:ln w="9525">
                <a:solidFill>
                  <a:schemeClr val="accent2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Sheet1!$CO$5:$CO$21</c:f>
              <c:numCache>
                <c:formatCode>General</c:formatCode>
                <c:ptCount val="16"/>
                <c:pt idx="0">
                  <c:v>0.317697254917717</c:v>
                </c:pt>
                <c:pt idx="1">
                  <c:v>0.31287692566071701</c:v>
                </c:pt>
                <c:pt idx="2">
                  <c:v>0.307168592891849</c:v>
                </c:pt>
                <c:pt idx="3">
                  <c:v>0.27085371466368702</c:v>
                </c:pt>
                <c:pt idx="4">
                  <c:v>0.27565812679155999</c:v>
                </c:pt>
                <c:pt idx="5">
                  <c:v>0.26653246321227297</c:v>
                </c:pt>
                <c:pt idx="6">
                  <c:v>0.25194762219911099</c:v>
                </c:pt>
                <c:pt idx="7">
                  <c:v>0.25580532078607199</c:v>
                </c:pt>
                <c:pt idx="8">
                  <c:v>0.26110314909777599</c:v>
                </c:pt>
                <c:pt idx="9">
                  <c:v>0.25772137725109601</c:v>
                </c:pt>
                <c:pt idx="10">
                  <c:v>0.24672072559379499</c:v>
                </c:pt>
                <c:pt idx="11">
                  <c:v>0.26099517248992299</c:v>
                </c:pt>
                <c:pt idx="12">
                  <c:v>0.249833551155278</c:v>
                </c:pt>
                <c:pt idx="13">
                  <c:v>0.24686950846010899</c:v>
                </c:pt>
                <c:pt idx="14">
                  <c:v>0.254166159381219</c:v>
                </c:pt>
                <c:pt idx="15">
                  <c:v>0.30194215807156399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B-82C3-46BA-B907-1AA269E27E6D}"/>
            </c:ext>
          </c:extLst>
        </c:ser>
        <c:ser>
          <c:idx val="92"/>
          <c:order val="92"/>
          <c:tx>
            <c:strRef>
              <c:f>Sheet1!$CP$3:$CP$4</c:f>
              <c:strCache>
                <c:ptCount val="1"/>
                <c:pt idx="0">
                  <c:v>93</c:v>
                </c:pt>
              </c:strCache>
            </c:strRef>
          </c:tx>
          <c:spPr>
            <a:ln w="28575" cap="rnd">
              <a:solidFill>
                <a:schemeClr val="accent3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70000"/>
                  <a:lumOff val="30000"/>
                </a:schemeClr>
              </a:solidFill>
              <a:ln w="9525">
                <a:solidFill>
                  <a:schemeClr val="accent3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Sheet1!$CP$5:$CP$21</c:f>
              <c:numCache>
                <c:formatCode>General</c:formatCode>
                <c:ptCount val="16"/>
                <c:pt idx="0">
                  <c:v>0.302737432650662</c:v>
                </c:pt>
                <c:pt idx="1">
                  <c:v>0.29822491213378499</c:v>
                </c:pt>
                <c:pt idx="2">
                  <c:v>0.26286519036955303</c:v>
                </c:pt>
                <c:pt idx="3">
                  <c:v>0.27500632881251402</c:v>
                </c:pt>
                <c:pt idx="4">
                  <c:v>0.26694862233789601</c:v>
                </c:pt>
                <c:pt idx="5">
                  <c:v>0.246870395466596</c:v>
                </c:pt>
                <c:pt idx="6">
                  <c:v>0.24513759171176</c:v>
                </c:pt>
                <c:pt idx="7">
                  <c:v>0.25019500307644499</c:v>
                </c:pt>
                <c:pt idx="8">
                  <c:v>0.24532123430175701</c:v>
                </c:pt>
                <c:pt idx="9">
                  <c:v>0.24177810459953</c:v>
                </c:pt>
                <c:pt idx="10">
                  <c:v>0.22825650520944399</c:v>
                </c:pt>
                <c:pt idx="11">
                  <c:v>0.23437974473880299</c:v>
                </c:pt>
                <c:pt idx="12">
                  <c:v>0.25875969584654701</c:v>
                </c:pt>
                <c:pt idx="13">
                  <c:v>0.26444055927215598</c:v>
                </c:pt>
                <c:pt idx="14">
                  <c:v>0.27753778029503301</c:v>
                </c:pt>
                <c:pt idx="15">
                  <c:v>0.27289973237069698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C-82C3-46BA-B907-1AA269E27E6D}"/>
            </c:ext>
          </c:extLst>
        </c:ser>
        <c:ser>
          <c:idx val="93"/>
          <c:order val="93"/>
          <c:tx>
            <c:strRef>
              <c:f>Sheet1!$CQ$3:$CQ$4</c:f>
              <c:strCache>
                <c:ptCount val="1"/>
                <c:pt idx="0">
                  <c:v>94</c:v>
                </c:pt>
              </c:strCache>
            </c:strRef>
          </c:tx>
          <c:spPr>
            <a:ln w="28575" cap="rnd">
              <a:solidFill>
                <a:schemeClr val="accent4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70000"/>
                  <a:lumOff val="30000"/>
                </a:schemeClr>
              </a:solidFill>
              <a:ln w="9525">
                <a:solidFill>
                  <a:schemeClr val="accent4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Sheet1!$CQ$5:$CQ$21</c:f>
              <c:numCache>
                <c:formatCode>General</c:formatCode>
                <c:ptCount val="16"/>
                <c:pt idx="0">
                  <c:v>0.29447858755019601</c:v>
                </c:pt>
                <c:pt idx="1">
                  <c:v>0.31010999227111002</c:v>
                </c:pt>
                <c:pt idx="2">
                  <c:v>0.26203017072100099</c:v>
                </c:pt>
                <c:pt idx="3">
                  <c:v>0.25324131234931202</c:v>
                </c:pt>
                <c:pt idx="4">
                  <c:v>0.24505574594848301</c:v>
                </c:pt>
                <c:pt idx="5">
                  <c:v>0.26112016070694399</c:v>
                </c:pt>
                <c:pt idx="6">
                  <c:v>0.231568786227657</c:v>
                </c:pt>
                <c:pt idx="7">
                  <c:v>0.23490516454212201</c:v>
                </c:pt>
                <c:pt idx="8">
                  <c:v>0.22501371365880399</c:v>
                </c:pt>
                <c:pt idx="9">
                  <c:v>0.23049864959608299</c:v>
                </c:pt>
                <c:pt idx="10">
                  <c:v>0.224381980262116</c:v>
                </c:pt>
                <c:pt idx="11">
                  <c:v>0.23044839608162601</c:v>
                </c:pt>
                <c:pt idx="12">
                  <c:v>0.23501926526113201</c:v>
                </c:pt>
                <c:pt idx="13">
                  <c:v>0.25367161851801401</c:v>
                </c:pt>
                <c:pt idx="14">
                  <c:v>0.22563243963333601</c:v>
                </c:pt>
                <c:pt idx="15">
                  <c:v>0.236201779016283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D-82C3-46BA-B907-1AA269E27E6D}"/>
            </c:ext>
          </c:extLst>
        </c:ser>
        <c:ser>
          <c:idx val="94"/>
          <c:order val="94"/>
          <c:tx>
            <c:strRef>
              <c:f>Sheet1!$CR$3:$CR$4</c:f>
              <c:strCache>
                <c:ptCount val="1"/>
                <c:pt idx="0">
                  <c:v>95</c:v>
                </c:pt>
              </c:strCache>
            </c:strRef>
          </c:tx>
          <c:spPr>
            <a:ln w="28575" cap="rnd">
              <a:solidFill>
                <a:schemeClr val="accent5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70000"/>
                  <a:lumOff val="30000"/>
                </a:schemeClr>
              </a:solidFill>
              <a:ln w="9525">
                <a:solidFill>
                  <a:schemeClr val="accent5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Sheet1!$CR$5:$CR$21</c:f>
              <c:numCache>
                <c:formatCode>General</c:formatCode>
                <c:ptCount val="16"/>
                <c:pt idx="0">
                  <c:v>0.32393191591977799</c:v>
                </c:pt>
                <c:pt idx="1">
                  <c:v>0.30215614608277502</c:v>
                </c:pt>
                <c:pt idx="2">
                  <c:v>0.32920442311143</c:v>
                </c:pt>
                <c:pt idx="3">
                  <c:v>0.29628743490411802</c:v>
                </c:pt>
                <c:pt idx="4">
                  <c:v>0.27427288562399199</c:v>
                </c:pt>
                <c:pt idx="5">
                  <c:v>0.28383864027428302</c:v>
                </c:pt>
                <c:pt idx="6">
                  <c:v>0.26496558744771698</c:v>
                </c:pt>
                <c:pt idx="7">
                  <c:v>0.28686319837531798</c:v>
                </c:pt>
                <c:pt idx="8">
                  <c:v>0.23915119244206201</c:v>
                </c:pt>
                <c:pt idx="9">
                  <c:v>0.25431874140948602</c:v>
                </c:pt>
                <c:pt idx="10">
                  <c:v>0.26946609472913502</c:v>
                </c:pt>
                <c:pt idx="11">
                  <c:v>0.26591237734779799</c:v>
                </c:pt>
                <c:pt idx="12">
                  <c:v>0.267724766650216</c:v>
                </c:pt>
                <c:pt idx="13">
                  <c:v>0.24044610863218699</c:v>
                </c:pt>
                <c:pt idx="14">
                  <c:v>0.29197837564756901</c:v>
                </c:pt>
                <c:pt idx="15">
                  <c:v>0.30134920866528497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E-82C3-46BA-B907-1AA269E27E6D}"/>
            </c:ext>
          </c:extLst>
        </c:ser>
        <c:ser>
          <c:idx val="95"/>
          <c:order val="95"/>
          <c:tx>
            <c:strRef>
              <c:f>Sheet1!$CS$3:$CS$4</c:f>
              <c:strCache>
                <c:ptCount val="1"/>
                <c:pt idx="0">
                  <c:v>96</c:v>
                </c:pt>
              </c:strCache>
            </c:strRef>
          </c:tx>
          <c:spPr>
            <a:ln w="28575" cap="rnd">
              <a:solidFill>
                <a:schemeClr val="accent6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70000"/>
                  <a:lumOff val="30000"/>
                </a:schemeClr>
              </a:solidFill>
              <a:ln w="9525">
                <a:solidFill>
                  <a:schemeClr val="accent6">
                    <a:lumMod val="70000"/>
                    <a:lumOff val="3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Sheet1!$CS$5:$CS$21</c:f>
              <c:numCache>
                <c:formatCode>General</c:formatCode>
                <c:ptCount val="16"/>
                <c:pt idx="0">
                  <c:v>0.29890680284175197</c:v>
                </c:pt>
                <c:pt idx="1">
                  <c:v>0.30729214131656502</c:v>
                </c:pt>
                <c:pt idx="2">
                  <c:v>0.30719849196894899</c:v>
                </c:pt>
                <c:pt idx="3">
                  <c:v>0.291979749127183</c:v>
                </c:pt>
                <c:pt idx="4">
                  <c:v>0.29751837186944902</c:v>
                </c:pt>
                <c:pt idx="5">
                  <c:v>0.27068193056325501</c:v>
                </c:pt>
                <c:pt idx="6">
                  <c:v>0.264351453188852</c:v>
                </c:pt>
                <c:pt idx="7">
                  <c:v>0.25851600898489902</c:v>
                </c:pt>
                <c:pt idx="8">
                  <c:v>0.25858705276163202</c:v>
                </c:pt>
                <c:pt idx="9">
                  <c:v>0.24528073864597599</c:v>
                </c:pt>
                <c:pt idx="10">
                  <c:v>0.26297618113485199</c:v>
                </c:pt>
                <c:pt idx="11">
                  <c:v>0.23945537680573201</c:v>
                </c:pt>
                <c:pt idx="12">
                  <c:v>0.23659794396109099</c:v>
                </c:pt>
                <c:pt idx="13">
                  <c:v>0.239974987651978</c:v>
                </c:pt>
                <c:pt idx="14">
                  <c:v>0.26188083807822499</c:v>
                </c:pt>
                <c:pt idx="15">
                  <c:v>0.28681030609278102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5F-82C3-46BA-B907-1AA269E27E6D}"/>
            </c:ext>
          </c:extLst>
        </c:ser>
        <c:ser>
          <c:idx val="96"/>
          <c:order val="96"/>
          <c:tx>
            <c:strRef>
              <c:f>Sheet1!$CT$3:$CT$4</c:f>
              <c:strCache>
                <c:ptCount val="1"/>
                <c:pt idx="0">
                  <c:v>97</c:v>
                </c:pt>
              </c:strCache>
            </c:strRef>
          </c:tx>
          <c:spPr>
            <a:ln w="28575" cap="rnd">
              <a:solidFill>
                <a:schemeClr val="accent1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0000"/>
                </a:schemeClr>
              </a:solidFill>
              <a:ln w="9525">
                <a:solidFill>
                  <a:schemeClr val="accent1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Sheet1!$CT$5:$CT$21</c:f>
              <c:numCache>
                <c:formatCode>General</c:formatCode>
                <c:ptCount val="16"/>
                <c:pt idx="0">
                  <c:v>0.300416243943603</c:v>
                </c:pt>
                <c:pt idx="1">
                  <c:v>0.30223959829625602</c:v>
                </c:pt>
                <c:pt idx="2">
                  <c:v>0.31209193071216101</c:v>
                </c:pt>
                <c:pt idx="3">
                  <c:v>0.28023219985949699</c:v>
                </c:pt>
                <c:pt idx="4">
                  <c:v>0.27256146189215003</c:v>
                </c:pt>
                <c:pt idx="5">
                  <c:v>0.28047598037532001</c:v>
                </c:pt>
                <c:pt idx="6">
                  <c:v>0.26109399343942402</c:v>
                </c:pt>
                <c:pt idx="7">
                  <c:v>0.26354721694077998</c:v>
                </c:pt>
                <c:pt idx="8">
                  <c:v>0.25977453860679001</c:v>
                </c:pt>
                <c:pt idx="9">
                  <c:v>0.257084942529618</c:v>
                </c:pt>
                <c:pt idx="10">
                  <c:v>0.23112113763650799</c:v>
                </c:pt>
                <c:pt idx="11">
                  <c:v>0.24271413626412999</c:v>
                </c:pt>
                <c:pt idx="12">
                  <c:v>0.25641973525401002</c:v>
                </c:pt>
                <c:pt idx="13">
                  <c:v>0.250170876883205</c:v>
                </c:pt>
                <c:pt idx="14">
                  <c:v>0.27054148494879598</c:v>
                </c:pt>
                <c:pt idx="15">
                  <c:v>0.23715684133448101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60-82C3-46BA-B907-1AA269E27E6D}"/>
            </c:ext>
          </c:extLst>
        </c:ser>
        <c:ser>
          <c:idx val="97"/>
          <c:order val="97"/>
          <c:tx>
            <c:strRef>
              <c:f>Sheet1!$CU$3:$CU$4</c:f>
              <c:strCache>
                <c:ptCount val="1"/>
                <c:pt idx="0">
                  <c:v>98</c:v>
                </c:pt>
              </c:strCache>
            </c:strRef>
          </c:tx>
          <c:spPr>
            <a:ln w="28575" cap="rnd">
              <a:solidFill>
                <a:schemeClr val="accent2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0000"/>
                </a:schemeClr>
              </a:solidFill>
              <a:ln w="9525">
                <a:solidFill>
                  <a:schemeClr val="accent2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Sheet1!$CU$5:$CU$21</c:f>
              <c:numCache>
                <c:formatCode>General</c:formatCode>
                <c:ptCount val="16"/>
                <c:pt idx="0">
                  <c:v>0.29172080317156601</c:v>
                </c:pt>
                <c:pt idx="1">
                  <c:v>0.29188980387336899</c:v>
                </c:pt>
                <c:pt idx="2">
                  <c:v>0.28456473110379099</c:v>
                </c:pt>
                <c:pt idx="3">
                  <c:v>0.27088610102180499</c:v>
                </c:pt>
                <c:pt idx="4">
                  <c:v>0.23538687767571401</c:v>
                </c:pt>
                <c:pt idx="5">
                  <c:v>0.26307508176762501</c:v>
                </c:pt>
                <c:pt idx="6">
                  <c:v>0.243014768535075</c:v>
                </c:pt>
                <c:pt idx="7">
                  <c:v>0.22651846892697799</c:v>
                </c:pt>
                <c:pt idx="8">
                  <c:v>0.24483990288670501</c:v>
                </c:pt>
                <c:pt idx="9">
                  <c:v>0.225818415756807</c:v>
                </c:pt>
                <c:pt idx="10">
                  <c:v>0.22864561008168699</c:v>
                </c:pt>
                <c:pt idx="11">
                  <c:v>0.24290534042409301</c:v>
                </c:pt>
                <c:pt idx="12">
                  <c:v>0.24221364347385399</c:v>
                </c:pt>
                <c:pt idx="13">
                  <c:v>0.26014055789336599</c:v>
                </c:pt>
                <c:pt idx="14">
                  <c:v>0.24391635664348199</c:v>
                </c:pt>
                <c:pt idx="15">
                  <c:v>0.26853481709528099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61-82C3-46BA-B907-1AA269E27E6D}"/>
            </c:ext>
          </c:extLst>
        </c:ser>
        <c:ser>
          <c:idx val="98"/>
          <c:order val="98"/>
          <c:tx>
            <c:strRef>
              <c:f>Sheet1!$CV$3:$CV$4</c:f>
              <c:strCache>
                <c:ptCount val="1"/>
                <c:pt idx="0">
                  <c:v>99</c:v>
                </c:pt>
              </c:strCache>
            </c:strRef>
          </c:tx>
          <c:spPr>
            <a:ln w="28575" cap="rnd">
              <a:solidFill>
                <a:schemeClr val="accent3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70000"/>
                </a:schemeClr>
              </a:solidFill>
              <a:ln w="9525">
                <a:solidFill>
                  <a:schemeClr val="accent3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Sheet1!$CV$5:$CV$21</c:f>
              <c:numCache>
                <c:formatCode>General</c:formatCode>
                <c:ptCount val="16"/>
                <c:pt idx="0">
                  <c:v>0.27175842470865103</c:v>
                </c:pt>
                <c:pt idx="1">
                  <c:v>0.270409997764885</c:v>
                </c:pt>
                <c:pt idx="2">
                  <c:v>0.238115989079586</c:v>
                </c:pt>
                <c:pt idx="3">
                  <c:v>0.242700197010082</c:v>
                </c:pt>
                <c:pt idx="4">
                  <c:v>0.24371020182810799</c:v>
                </c:pt>
                <c:pt idx="5">
                  <c:v>0.24619793368693599</c:v>
                </c:pt>
                <c:pt idx="6">
                  <c:v>0.21800270819228099</c:v>
                </c:pt>
                <c:pt idx="7">
                  <c:v>0.22508534198258101</c:v>
                </c:pt>
                <c:pt idx="8">
                  <c:v>0.22333891412388401</c:v>
                </c:pt>
                <c:pt idx="9">
                  <c:v>0.20896959630082701</c:v>
                </c:pt>
                <c:pt idx="10">
                  <c:v>0.21975197904208599</c:v>
                </c:pt>
                <c:pt idx="11">
                  <c:v>0.22460404339933701</c:v>
                </c:pt>
                <c:pt idx="12">
                  <c:v>0.22752925949522601</c:v>
                </c:pt>
                <c:pt idx="13">
                  <c:v>0.23831938004077699</c:v>
                </c:pt>
                <c:pt idx="14">
                  <c:v>0.25680624412317099</c:v>
                </c:pt>
                <c:pt idx="15">
                  <c:v>0.188449625279696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62-82C3-46BA-B907-1AA269E27E6D}"/>
            </c:ext>
          </c:extLst>
        </c:ser>
        <c:ser>
          <c:idx val="99"/>
          <c:order val="99"/>
          <c:tx>
            <c:strRef>
              <c:f>Sheet1!$CW$3:$CW$4</c:f>
              <c:strCache>
                <c:ptCount val="1"/>
                <c:pt idx="0">
                  <c:v>100</c:v>
                </c:pt>
              </c:strCache>
            </c:strRef>
          </c:tx>
          <c:spPr>
            <a:ln w="28575" cap="rnd">
              <a:solidFill>
                <a:schemeClr val="accent4">
                  <a:lumMod val="7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70000"/>
                </a:schemeClr>
              </a:solidFill>
              <a:ln w="9525">
                <a:solidFill>
                  <a:schemeClr val="accent4">
                    <a:lumMod val="70000"/>
                  </a:schemeClr>
                </a:solidFill>
              </a:ln>
              <a:effectLst/>
            </c:spPr>
          </c:marker>
          <c:cat>
            <c:strRef>
              <c:f>Sheet1!$A$5:$A$21</c:f>
              <c:strCach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strCache>
            </c:strRef>
          </c:cat>
          <c:val>
            <c:numRef>
              <c:f>Sheet1!$CW$5:$CW$21</c:f>
              <c:numCache>
                <c:formatCode>General</c:formatCode>
                <c:ptCount val="16"/>
                <c:pt idx="0">
                  <c:v>0.31790955492196099</c:v>
                </c:pt>
                <c:pt idx="1">
                  <c:v>0.29306905613779499</c:v>
                </c:pt>
                <c:pt idx="2">
                  <c:v>0.24107768382292999</c:v>
                </c:pt>
                <c:pt idx="3">
                  <c:v>0.27868618277732099</c:v>
                </c:pt>
                <c:pt idx="4">
                  <c:v>0.27118674251289798</c:v>
                </c:pt>
                <c:pt idx="5">
                  <c:v>0.26748407161943</c:v>
                </c:pt>
                <c:pt idx="6">
                  <c:v>0.25574662353052902</c:v>
                </c:pt>
                <c:pt idx="7">
                  <c:v>0.24349132824486699</c:v>
                </c:pt>
                <c:pt idx="8">
                  <c:v>0.25263704845104501</c:v>
                </c:pt>
                <c:pt idx="9">
                  <c:v>0.22331024599952201</c:v>
                </c:pt>
                <c:pt idx="10">
                  <c:v>0.238604452075977</c:v>
                </c:pt>
                <c:pt idx="11">
                  <c:v>0.239976894010099</c:v>
                </c:pt>
                <c:pt idx="12">
                  <c:v>0.23902959526949899</c:v>
                </c:pt>
                <c:pt idx="13">
                  <c:v>0.24613628244357799</c:v>
                </c:pt>
                <c:pt idx="14">
                  <c:v>0.235329065140748</c:v>
                </c:pt>
                <c:pt idx="15">
                  <c:v>0.31364663019977201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63-82C3-46BA-B907-1AA269E27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75853984"/>
        <c:axId val="2075849664"/>
      </c:lineChart>
      <c:catAx>
        <c:axId val="207585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5849664"/>
        <c:crosses val="autoZero"/>
        <c:auto val="1"/>
        <c:lblAlgn val="ctr"/>
        <c:lblOffset val="100"/>
        <c:noMultiLvlLbl val="0"/>
      </c:catAx>
      <c:valAx>
        <c:axId val="20758496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75853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[export (6).csv]Sheet1!PivotTable1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/>
            </a:solidFill>
            <a:ln w="9525">
              <a:solidFill>
                <a:schemeClr val="accent1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3"/>
            </a:solidFill>
            <a:ln w="9525">
              <a:solidFill>
                <a:schemeClr val="accent3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4"/>
            </a:solidFill>
            <a:ln w="9525">
              <a:solidFill>
                <a:schemeClr val="accent4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5"/>
            </a:solidFill>
            <a:ln w="9525">
              <a:solidFill>
                <a:schemeClr val="accent5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6"/>
            </a:solidFill>
            <a:ln w="9525">
              <a:solidFill>
                <a:schemeClr val="accent6"/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circle"/>
          <c:size val="5"/>
          <c:spPr>
            <a:solidFill>
              <a:schemeClr val="accent1">
                <a:lumMod val="60000"/>
              </a:schemeClr>
            </a:solidFill>
            <a:ln w="9525">
              <a:solidFill>
                <a:schemeClr val="accent1">
                  <a:lumMod val="60000"/>
                </a:schemeClr>
              </a:solidFill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Sheet1!$B$3:$B$4</c:f>
              <c:strCache>
                <c:ptCount val="1"/>
                <c:pt idx="0">
                  <c:v>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Sheet1!$B$5:$B$22</c:f>
              <c:numCache>
                <c:formatCode>General</c:formatCode>
                <c:ptCount val="17"/>
                <c:pt idx="0">
                  <c:v>0.27209362174755097</c:v>
                </c:pt>
                <c:pt idx="1">
                  <c:v>0.36483570096854401</c:v>
                </c:pt>
                <c:pt idx="2">
                  <c:v>0.44479730629271302</c:v>
                </c:pt>
                <c:pt idx="3">
                  <c:v>0.180591214111749</c:v>
                </c:pt>
                <c:pt idx="4">
                  <c:v>0.43012819606789998</c:v>
                </c:pt>
                <c:pt idx="5">
                  <c:v>0.25434867093378699</c:v>
                </c:pt>
                <c:pt idx="6">
                  <c:v>0.53582023913365595</c:v>
                </c:pt>
                <c:pt idx="7">
                  <c:v>0.39438672483714499</c:v>
                </c:pt>
                <c:pt idx="8">
                  <c:v>0.41068462579582599</c:v>
                </c:pt>
                <c:pt idx="9">
                  <c:v>0.42760027192386102</c:v>
                </c:pt>
                <c:pt idx="10">
                  <c:v>0.32957104327012998</c:v>
                </c:pt>
                <c:pt idx="11">
                  <c:v>0.39171872517395501</c:v>
                </c:pt>
                <c:pt idx="12">
                  <c:v>0.20830364320689801</c:v>
                </c:pt>
                <c:pt idx="13">
                  <c:v>0.44578978474555098</c:v>
                </c:pt>
                <c:pt idx="14">
                  <c:v>0.23300245773125899</c:v>
                </c:pt>
                <c:pt idx="15">
                  <c:v>0.19298505217311901</c:v>
                </c:pt>
                <c:pt idx="16">
                  <c:v>0.176172555578785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9E-4147-A19C-0C13992AFD73}"/>
            </c:ext>
          </c:extLst>
        </c:ser>
        <c:ser>
          <c:idx val="1"/>
          <c:order val="1"/>
          <c:tx>
            <c:strRef>
              <c:f>Sheet1!$C$3:$C$4</c:f>
              <c:strCache>
                <c:ptCount val="1"/>
                <c:pt idx="0">
                  <c:v>7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Sheet1!$C$5:$C$22</c:f>
              <c:numCache>
                <c:formatCode>General</c:formatCode>
                <c:ptCount val="17"/>
                <c:pt idx="0">
                  <c:v>0.43543876666529002</c:v>
                </c:pt>
                <c:pt idx="1">
                  <c:v>0.35117139011929499</c:v>
                </c:pt>
                <c:pt idx="2">
                  <c:v>0.61528708657345699</c:v>
                </c:pt>
                <c:pt idx="3">
                  <c:v>0.24436089316000401</c:v>
                </c:pt>
                <c:pt idx="4">
                  <c:v>0.20807593792376</c:v>
                </c:pt>
                <c:pt idx="5">
                  <c:v>0.32160811370894998</c:v>
                </c:pt>
                <c:pt idx="6">
                  <c:v>0.38644371937017602</c:v>
                </c:pt>
                <c:pt idx="7">
                  <c:v>0.347864635481486</c:v>
                </c:pt>
                <c:pt idx="8">
                  <c:v>0.25503293324423798</c:v>
                </c:pt>
                <c:pt idx="9">
                  <c:v>0.17998062798957001</c:v>
                </c:pt>
                <c:pt idx="10">
                  <c:v>0.19511720309879399</c:v>
                </c:pt>
                <c:pt idx="11">
                  <c:v>0.166396639075647</c:v>
                </c:pt>
                <c:pt idx="12">
                  <c:v>0.18875144696686999</c:v>
                </c:pt>
                <c:pt idx="13">
                  <c:v>0.221334316031782</c:v>
                </c:pt>
                <c:pt idx="14">
                  <c:v>0.23413370579645701</c:v>
                </c:pt>
                <c:pt idx="15">
                  <c:v>0.21526024655739001</c:v>
                </c:pt>
                <c:pt idx="16">
                  <c:v>0.350782069092828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9E-4147-A19C-0C13992AFD73}"/>
            </c:ext>
          </c:extLst>
        </c:ser>
        <c:ser>
          <c:idx val="2"/>
          <c:order val="2"/>
          <c:tx>
            <c:strRef>
              <c:f>Sheet1!$D$3:$D$4</c:f>
              <c:strCache>
                <c:ptCount val="1"/>
                <c:pt idx="0">
                  <c:v>11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Sheet1!$D$5:$D$22</c:f>
              <c:numCache>
                <c:formatCode>General</c:formatCode>
                <c:ptCount val="17"/>
                <c:pt idx="0">
                  <c:v>0.237149333149761</c:v>
                </c:pt>
                <c:pt idx="1">
                  <c:v>0.24260481376098</c:v>
                </c:pt>
                <c:pt idx="2">
                  <c:v>0.46349392669845502</c:v>
                </c:pt>
                <c:pt idx="3">
                  <c:v>0.33460807584086799</c:v>
                </c:pt>
                <c:pt idx="4">
                  <c:v>0.21538391374449001</c:v>
                </c:pt>
                <c:pt idx="5">
                  <c:v>0.20955503740406101</c:v>
                </c:pt>
                <c:pt idx="6">
                  <c:v>0.16872063030276699</c:v>
                </c:pt>
                <c:pt idx="7">
                  <c:v>0.226684197464874</c:v>
                </c:pt>
                <c:pt idx="8">
                  <c:v>0.21635476355229999</c:v>
                </c:pt>
                <c:pt idx="9">
                  <c:v>0.48413876020400798</c:v>
                </c:pt>
                <c:pt idx="10">
                  <c:v>0.17146322838040701</c:v>
                </c:pt>
                <c:pt idx="11">
                  <c:v>0.27696423167705603</c:v>
                </c:pt>
                <c:pt idx="12">
                  <c:v>0.339264868351694</c:v>
                </c:pt>
                <c:pt idx="13">
                  <c:v>0.19427446121612199</c:v>
                </c:pt>
                <c:pt idx="14">
                  <c:v>0.47506650350472801</c:v>
                </c:pt>
                <c:pt idx="15">
                  <c:v>0.23664768392504701</c:v>
                </c:pt>
                <c:pt idx="16">
                  <c:v>0.27316937677217701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89E-4147-A19C-0C13992AFD73}"/>
            </c:ext>
          </c:extLst>
        </c:ser>
        <c:ser>
          <c:idx val="3"/>
          <c:order val="3"/>
          <c:tx>
            <c:strRef>
              <c:f>Sheet1!$E$3:$E$4</c:f>
              <c:strCache>
                <c:ptCount val="1"/>
                <c:pt idx="0">
                  <c:v>21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Sheet1!$E$5:$E$22</c:f>
              <c:numCache>
                <c:formatCode>General</c:formatCode>
                <c:ptCount val="17"/>
                <c:pt idx="0">
                  <c:v>0.318439881253676</c:v>
                </c:pt>
                <c:pt idx="1">
                  <c:v>0.32480439839289399</c:v>
                </c:pt>
                <c:pt idx="2">
                  <c:v>0.22827872480646799</c:v>
                </c:pt>
                <c:pt idx="3">
                  <c:v>0.20876749331198799</c:v>
                </c:pt>
                <c:pt idx="4">
                  <c:v>0.363012961674473</c:v>
                </c:pt>
                <c:pt idx="5">
                  <c:v>0.153717543345114</c:v>
                </c:pt>
                <c:pt idx="6">
                  <c:v>0.25649969318218502</c:v>
                </c:pt>
                <c:pt idx="7">
                  <c:v>0.29776899455496703</c:v>
                </c:pt>
                <c:pt idx="8">
                  <c:v>0.20647114825196999</c:v>
                </c:pt>
                <c:pt idx="9">
                  <c:v>0.26127943908290602</c:v>
                </c:pt>
                <c:pt idx="10">
                  <c:v>0.44550894858491502</c:v>
                </c:pt>
                <c:pt idx="11">
                  <c:v>0.255888638727299</c:v>
                </c:pt>
                <c:pt idx="12">
                  <c:v>0.383980253817085</c:v>
                </c:pt>
                <c:pt idx="13">
                  <c:v>0.292555063146682</c:v>
                </c:pt>
                <c:pt idx="14">
                  <c:v>0.26606996377679498</c:v>
                </c:pt>
                <c:pt idx="15">
                  <c:v>0.14680103784331</c:v>
                </c:pt>
                <c:pt idx="16">
                  <c:v>7.8579609965438099E-2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89E-4147-A19C-0C13992AFD73}"/>
            </c:ext>
          </c:extLst>
        </c:ser>
        <c:ser>
          <c:idx val="4"/>
          <c:order val="4"/>
          <c:tx>
            <c:strRef>
              <c:f>Sheet1!$F$3:$F$4</c:f>
              <c:strCache>
                <c:ptCount val="1"/>
                <c:pt idx="0">
                  <c:v>40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Sheet1!$F$5:$F$22</c:f>
              <c:numCache>
                <c:formatCode>General</c:formatCode>
                <c:ptCount val="17"/>
                <c:pt idx="0">
                  <c:v>0.26368565587980602</c:v>
                </c:pt>
                <c:pt idx="1">
                  <c:v>0.176801390739354</c:v>
                </c:pt>
                <c:pt idx="2">
                  <c:v>0.26487776029189097</c:v>
                </c:pt>
                <c:pt idx="3">
                  <c:v>0.283796693911818</c:v>
                </c:pt>
                <c:pt idx="4">
                  <c:v>0.27453565490981202</c:v>
                </c:pt>
                <c:pt idx="5">
                  <c:v>0.288234389964174</c:v>
                </c:pt>
                <c:pt idx="6">
                  <c:v>0.20536031279044201</c:v>
                </c:pt>
                <c:pt idx="7">
                  <c:v>0.15502878872211701</c:v>
                </c:pt>
                <c:pt idx="8">
                  <c:v>0.19705591798270899</c:v>
                </c:pt>
                <c:pt idx="9">
                  <c:v>0.24274088093183499</c:v>
                </c:pt>
                <c:pt idx="10">
                  <c:v>0.214557358710118</c:v>
                </c:pt>
                <c:pt idx="11">
                  <c:v>0.26623356186299701</c:v>
                </c:pt>
                <c:pt idx="12">
                  <c:v>0.15237173975351001</c:v>
                </c:pt>
                <c:pt idx="13">
                  <c:v>0.23784348804953001</c:v>
                </c:pt>
                <c:pt idx="14">
                  <c:v>0.16755215120216499</c:v>
                </c:pt>
                <c:pt idx="15">
                  <c:v>0.15817551993583101</c:v>
                </c:pt>
                <c:pt idx="16">
                  <c:v>6.5511036138064999E-2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89E-4147-A19C-0C13992AFD73}"/>
            </c:ext>
          </c:extLst>
        </c:ser>
        <c:ser>
          <c:idx val="5"/>
          <c:order val="5"/>
          <c:tx>
            <c:strRef>
              <c:f>Sheet1!$G$3:$G$4</c:f>
              <c:strCache>
                <c:ptCount val="1"/>
                <c:pt idx="0">
                  <c:v>56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Sheet1!$G$5:$G$22</c:f>
              <c:numCache>
                <c:formatCode>General</c:formatCode>
                <c:ptCount val="17"/>
                <c:pt idx="0">
                  <c:v>0.45686312321535999</c:v>
                </c:pt>
                <c:pt idx="1">
                  <c:v>0.27756402132091101</c:v>
                </c:pt>
                <c:pt idx="2">
                  <c:v>0.23140959226541799</c:v>
                </c:pt>
                <c:pt idx="3">
                  <c:v>0.19196143126713999</c:v>
                </c:pt>
                <c:pt idx="4">
                  <c:v>0.44960001121791399</c:v>
                </c:pt>
                <c:pt idx="5">
                  <c:v>0.17611197602176601</c:v>
                </c:pt>
                <c:pt idx="6">
                  <c:v>0.16296916389403299</c:v>
                </c:pt>
                <c:pt idx="7">
                  <c:v>0.33782459919862901</c:v>
                </c:pt>
                <c:pt idx="8">
                  <c:v>0.201445674271515</c:v>
                </c:pt>
                <c:pt idx="9">
                  <c:v>0.15981319830032101</c:v>
                </c:pt>
                <c:pt idx="10">
                  <c:v>0.17044329236325501</c:v>
                </c:pt>
                <c:pt idx="11">
                  <c:v>0.16309759099045301</c:v>
                </c:pt>
                <c:pt idx="12">
                  <c:v>0.20653272208448301</c:v>
                </c:pt>
                <c:pt idx="13">
                  <c:v>0.25112107623318303</c:v>
                </c:pt>
                <c:pt idx="14">
                  <c:v>0.243739733912367</c:v>
                </c:pt>
                <c:pt idx="15">
                  <c:v>0.27827530274518802</c:v>
                </c:pt>
                <c:pt idx="16">
                  <c:v>8.5063095100111202E-2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89E-4147-A19C-0C13992AFD73}"/>
            </c:ext>
          </c:extLst>
        </c:ser>
        <c:ser>
          <c:idx val="6"/>
          <c:order val="6"/>
          <c:tx>
            <c:strRef>
              <c:f>Sheet1!$H$3:$H$4</c:f>
              <c:strCache>
                <c:ptCount val="1"/>
                <c:pt idx="0">
                  <c:v>80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Sheet1!$A$5:$A$22</c:f>
              <c:strCach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strCache>
            </c:strRef>
          </c:cat>
          <c:val>
            <c:numRef>
              <c:f>Sheet1!$H$5:$H$22</c:f>
              <c:numCache>
                <c:formatCode>General</c:formatCode>
                <c:ptCount val="17"/>
                <c:pt idx="0">
                  <c:v>0.27424471372252701</c:v>
                </c:pt>
                <c:pt idx="1">
                  <c:v>0.215143032045506</c:v>
                </c:pt>
                <c:pt idx="2">
                  <c:v>0.27704189336107199</c:v>
                </c:pt>
                <c:pt idx="3">
                  <c:v>0.49555714186140898</c:v>
                </c:pt>
                <c:pt idx="4">
                  <c:v>0.20971183824197001</c:v>
                </c:pt>
                <c:pt idx="5">
                  <c:v>0.36365846036320598</c:v>
                </c:pt>
                <c:pt idx="6">
                  <c:v>0.66054440839974904</c:v>
                </c:pt>
                <c:pt idx="7">
                  <c:v>0.49888886405903499</c:v>
                </c:pt>
                <c:pt idx="8">
                  <c:v>0.27951988069880501</c:v>
                </c:pt>
                <c:pt idx="9">
                  <c:v>0.30807681124609698</c:v>
                </c:pt>
                <c:pt idx="10">
                  <c:v>0.28070227087208399</c:v>
                </c:pt>
                <c:pt idx="11">
                  <c:v>0.39769537387187098</c:v>
                </c:pt>
                <c:pt idx="12">
                  <c:v>0.20641764297826401</c:v>
                </c:pt>
                <c:pt idx="13">
                  <c:v>0.21008532536206501</c:v>
                </c:pt>
                <c:pt idx="14">
                  <c:v>0.34689495636501799</c:v>
                </c:pt>
                <c:pt idx="15">
                  <c:v>0.41118797232996102</c:v>
                </c:pt>
                <c:pt idx="16">
                  <c:v>0.28610911343366602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89E-4147-A19C-0C13992AF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252719"/>
        <c:axId val="1269256559"/>
      </c:lineChart>
      <c:catAx>
        <c:axId val="1269252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9256559"/>
        <c:crosses val="autoZero"/>
        <c:auto val="1"/>
        <c:lblAlgn val="ctr"/>
        <c:lblOffset val="100"/>
        <c:noMultiLvlLbl val="0"/>
      </c:catAx>
      <c:valAx>
        <c:axId val="126925655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692527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Sheet1!$F$4:$F$253</cx:f>
        <cx:lvl ptCount="250" formatCode="General">
          <cx:pt idx="0">0.81240531048128162</cx:pt>
          <cx:pt idx="1">0.81240531048128162</cx:pt>
          <cx:pt idx="2">0.81240531048128162</cx:pt>
          <cx:pt idx="3">0.81240531048128162</cx:pt>
          <cx:pt idx="4">0.81240531048128162</cx:pt>
          <cx:pt idx="5">0.48064815277730555</cx:pt>
          <cx:pt idx="6">0.48064815277730555</cx:pt>
          <cx:pt idx="7">0.48064815277730555</cx:pt>
          <cx:pt idx="8">0.48064815277730555</cx:pt>
          <cx:pt idx="9">0.48064815277730555</cx:pt>
          <cx:pt idx="10">0.29274218082312764</cx:pt>
          <cx:pt idx="11">0.29274218082312764</cx:pt>
          <cx:pt idx="12">0.29274218082312764</cx:pt>
          <cx:pt idx="13">0.29274218082312764</cx:pt>
          <cx:pt idx="14">0.29274218082312764</cx:pt>
          <cx:pt idx="15">-0.20418787132880434</cx:pt>
          <cx:pt idx="16">-0.20418787132880434</cx:pt>
          <cx:pt idx="17">-0.20418787132880434</cx:pt>
          <cx:pt idx="18">-0.20418787132880434</cx:pt>
          <cx:pt idx="19">-0.20418787132880434</cx:pt>
          <cx:pt idx="20">0.78957310194406771</cx:pt>
          <cx:pt idx="21">0.78957310194406771</cx:pt>
          <cx:pt idx="22">0.78957310194406771</cx:pt>
          <cx:pt idx="23">0.78957310194406771</cx:pt>
          <cx:pt idx="24">0.78957310194406771</cx:pt>
          <cx:pt idx="25">0.6091963871073669</cx:pt>
          <cx:pt idx="26">0.6091963871073669</cx:pt>
          <cx:pt idx="27">0.6091963871073669</cx:pt>
          <cx:pt idx="28">0.6091963871073669</cx:pt>
          <cx:pt idx="29">0.6091963871073669</cx:pt>
          <cx:pt idx="30">0.63062460545944643</cx:pt>
          <cx:pt idx="31">0.63062460545944643</cx:pt>
          <cx:pt idx="32">0.63062460545944643</cx:pt>
          <cx:pt idx="33">0.63062460545944643</cx:pt>
          <cx:pt idx="34">0.63062460545944643</cx:pt>
          <cx:pt idx="35">0.72030485261599209</cx:pt>
          <cx:pt idx="36">0.72030485261599209</cx:pt>
          <cx:pt idx="37">0.72030485261599209</cx:pt>
          <cx:pt idx="38">0.72030485261599209</cx:pt>
          <cx:pt idx="39">0.72030485261599209</cx:pt>
          <cx:pt idx="40">0.70715321134059528</cx:pt>
          <cx:pt idx="41">0.70715321134059528</cx:pt>
          <cx:pt idx="42">0.70715321134059528</cx:pt>
          <cx:pt idx="43">0.70715321134059528</cx:pt>
          <cx:pt idx="44">0.70715321134059528</cx:pt>
          <cx:pt idx="45">0.83698066065952903</cx:pt>
          <cx:pt idx="46">0.83698066065952903</cx:pt>
          <cx:pt idx="47">0.83698066065952903</cx:pt>
          <cx:pt idx="48">0.83698066065952903</cx:pt>
          <cx:pt idx="49">0.83698066065952903</cx:pt>
          <cx:pt idx="50">0.19129430201616549</cx:pt>
          <cx:pt idx="51">0.19129430201616549</cx:pt>
          <cx:pt idx="52">0.19129430201616549</cx:pt>
          <cx:pt idx="53">0.19129430201616549</cx:pt>
          <cx:pt idx="54">0.19129430201616549</cx:pt>
          <cx:pt idx="55">0.71285888915052631</cx:pt>
          <cx:pt idx="56">0.71285888915052631</cx:pt>
          <cx:pt idx="57">0.71285888915052631</cx:pt>
          <cx:pt idx="58">0.71285888915052631</cx:pt>
          <cx:pt idx="59">0.71285888915052631</cx:pt>
          <cx:pt idx="60">0.5635600297063843</cx:pt>
          <cx:pt idx="61">0.5635600297063843</cx:pt>
          <cx:pt idx="62">0.5635600297063843</cx:pt>
          <cx:pt idx="63">0.5635600297063843</cx:pt>
          <cx:pt idx="64">0.5635600297063843</cx:pt>
          <cx:pt idx="65">0.68745699298398377</cx:pt>
          <cx:pt idx="66">0.68745699298398377</cx:pt>
          <cx:pt idx="67">0.68745699298398377</cx:pt>
          <cx:pt idx="68">0.68745699298398377</cx:pt>
          <cx:pt idx="69">0.68745699298398377</cx:pt>
          <cx:pt idx="70">0.77897538660542009</cx:pt>
          <cx:pt idx="71">0.77897538660542009</cx:pt>
          <cx:pt idx="72">0.77897538660542009</cx:pt>
          <cx:pt idx="73">0.77897538660542009</cx:pt>
          <cx:pt idx="74">0.77897538660542009</cx:pt>
          <cx:pt idx="75">0.42651237187175661</cx:pt>
          <cx:pt idx="76">0.42651237187175661</cx:pt>
          <cx:pt idx="77">0.42651237187175661</cx:pt>
          <cx:pt idx="78">0.42651237187175661</cx:pt>
          <cx:pt idx="79">0.42651237187175661</cx:pt>
          <cx:pt idx="80">0.45805129715961834</cx:pt>
          <cx:pt idx="81">0.45805129715961834</cx:pt>
          <cx:pt idx="82">0.45805129715961834</cx:pt>
          <cx:pt idx="83">0.45805129715961834</cx:pt>
          <cx:pt idx="84">0.45805129715961834</cx:pt>
          <cx:pt idx="85">0.60050355142277734</cx:pt>
          <cx:pt idx="86">0.60050355142277734</cx:pt>
          <cx:pt idx="87">0.60050355142277734</cx:pt>
          <cx:pt idx="88">0.60050355142277734</cx:pt>
          <cx:pt idx="89">0.60050355142277734</cx:pt>
          <cx:pt idx="90">0.37585617070034294</cx:pt>
          <cx:pt idx="91">0.37585617070034294</cx:pt>
          <cx:pt idx="92">0.37585617070034294</cx:pt>
          <cx:pt idx="93">0.37585617070034294</cx:pt>
          <cx:pt idx="94">0.37585617070034294</cx:pt>
          <cx:pt idx="95">0.8823381069394266</cx:pt>
          <cx:pt idx="96">0.8823381069394266</cx:pt>
          <cx:pt idx="97">0.8823381069394266</cx:pt>
          <cx:pt idx="98">0.8823381069394266</cx:pt>
          <cx:pt idx="99">0.8823381069394266</cx:pt>
          <cx:pt idx="100">0.27299756280878118</cx:pt>
          <cx:pt idx="101">0.27299756280878118</cx:pt>
          <cx:pt idx="102">0.27299756280878118</cx:pt>
          <cx:pt idx="103">0.27299756280878118</cx:pt>
          <cx:pt idx="104">0.27299756280878118</cx:pt>
          <cx:pt idx="105">0.045130979572578833</cx:pt>
          <cx:pt idx="106">0.045130979572578833</cx:pt>
          <cx:pt idx="107">0.045130979572578833</cx:pt>
          <cx:pt idx="108">0.045130979572578833</cx:pt>
          <cx:pt idx="109">0.045130979572578833</cx:pt>
          <cx:pt idx="110">0.40664357874254009</cx:pt>
          <cx:pt idx="111">0.40664357874254009</cx:pt>
          <cx:pt idx="112">0.40664357874254009</cx:pt>
          <cx:pt idx="113">0.40664357874254009</cx:pt>
          <cx:pt idx="114">0.40664357874254009</cx:pt>
          <cx:pt idx="115">0.27086712810008873</cx:pt>
          <cx:pt idx="116">0.27086712810008873</cx:pt>
          <cx:pt idx="117">0.27086712810008873</cx:pt>
          <cx:pt idx="118">0.27086712810008873</cx:pt>
          <cx:pt idx="119">0.27086712810008873</cx:pt>
          <cx:pt idx="120">0.41089689552957742</cx:pt>
          <cx:pt idx="121">0.41089689552957742</cx:pt>
          <cx:pt idx="122">0.41089689552957742</cx:pt>
          <cx:pt idx="123">0.41089689552957742</cx:pt>
          <cx:pt idx="124">0.41089689552957742</cx:pt>
          <cx:pt idx="125">0.45108655686567101</cx:pt>
          <cx:pt idx="126">0.45108655686567101</cx:pt>
          <cx:pt idx="127">0.45108655686567101</cx:pt>
          <cx:pt idx="128">0.45108655686567101</cx:pt>
          <cx:pt idx="129">0.45108655686567101</cx:pt>
          <cx:pt idx="130">0.75551456483002233</cx:pt>
          <cx:pt idx="131">0.75551456483002233</cx:pt>
          <cx:pt idx="132">0.75551456483002233</cx:pt>
          <cx:pt idx="133">0.75551456483002233</cx:pt>
          <cx:pt idx="134">0.75551456483002233</cx:pt>
          <cx:pt idx="135">0.71215494627364206</cx:pt>
          <cx:pt idx="136">0.71215494627364206</cx:pt>
          <cx:pt idx="137">0.71215494627364206</cx:pt>
          <cx:pt idx="138">0.71215494627364206</cx:pt>
          <cx:pt idx="139">0.71215494627364206</cx:pt>
          <cx:pt idx="140">0.057245302588137204</cx:pt>
          <cx:pt idx="141">0.057245302588137204</cx:pt>
          <cx:pt idx="142">0.057245302588137204</cx:pt>
          <cx:pt idx="143">0.057245302588137204</cx:pt>
          <cx:pt idx="144">0.057245302588137204</cx:pt>
          <cx:pt idx="145">0.56985981228937299</cx:pt>
          <cx:pt idx="146">0.56985981228937299</cx:pt>
          <cx:pt idx="147">0.56985981228937299</cx:pt>
          <cx:pt idx="148">0.56985981228937299</cx:pt>
          <cx:pt idx="149">0.56985981228937299</cx:pt>
          <cx:pt idx="150">0.40714259799680697</cx:pt>
          <cx:pt idx="151">0.40714259799680697</cx:pt>
          <cx:pt idx="152">0.40714259799680697</cx:pt>
          <cx:pt idx="153">0.40714259799680697</cx:pt>
          <cx:pt idx="154">0.40714259799680697</cx:pt>
          <cx:pt idx="155">0.53641319387414566</cx:pt>
          <cx:pt idx="156">0.53641319387414566</cx:pt>
          <cx:pt idx="157">0.53641319387414566</cx:pt>
          <cx:pt idx="158">0.53641319387414566</cx:pt>
          <cx:pt idx="159">0.53641319387414566</cx:pt>
          <cx:pt idx="160">0.45978785451315096</cx:pt>
          <cx:pt idx="161">0.45978785451315096</cx:pt>
          <cx:pt idx="162">0.45978785451315096</cx:pt>
          <cx:pt idx="163">0.45978785451315096</cx:pt>
          <cx:pt idx="164">0.45978785451315096</cx:pt>
          <cx:pt idx="165">0.40545928473272708</cx:pt>
          <cx:pt idx="166">0.40545928473272708</cx:pt>
          <cx:pt idx="167">0.40545928473272708</cx:pt>
          <cx:pt idx="168">0.40545928473272708</cx:pt>
          <cx:pt idx="169">0.40545928473272708</cx:pt>
          <cx:pt idx="170">0.3268046458197571</cx:pt>
          <cx:pt idx="171">0.3268046458197571</cx:pt>
          <cx:pt idx="172">0.3268046458197571</cx:pt>
          <cx:pt idx="173">0.3268046458197571</cx:pt>
          <cx:pt idx="174">0.3268046458197571</cx:pt>
          <cx:pt idx="175">0.70649072324932471</cx:pt>
          <cx:pt idx="176">0.70649072324932471</cx:pt>
          <cx:pt idx="177">0.70649072324932471</cx:pt>
          <cx:pt idx="178">0.70649072324932471</cx:pt>
          <cx:pt idx="179">0.70649072324932471</cx:pt>
          <cx:pt idx="180">0.58701245375309474</cx:pt>
          <cx:pt idx="181">0.58701245375309474</cx:pt>
          <cx:pt idx="182">0.58701245375309474</cx:pt>
          <cx:pt idx="183">0.58701245375309474</cx:pt>
          <cx:pt idx="184">0.58701245375309474</cx:pt>
          <cx:pt idx="185">0.82521322962888188</cx:pt>
          <cx:pt idx="186">0.82521322962888188</cx:pt>
          <cx:pt idx="187">0.82521322962888188</cx:pt>
          <cx:pt idx="188">0.82521322962888188</cx:pt>
          <cx:pt idx="189">0.82521322962888188</cx:pt>
          <cx:pt idx="190">0.62864975798211353</cx:pt>
          <cx:pt idx="191">0.62864975798211353</cx:pt>
          <cx:pt idx="192">0.62864975798211353</cx:pt>
          <cx:pt idx="193">0.62864975798211353</cx:pt>
          <cx:pt idx="194">0.62864975798211353</cx:pt>
          <cx:pt idx="195">0.77935700993850898</cx:pt>
          <cx:pt idx="196">0.77935700993850898</cx:pt>
          <cx:pt idx="197">0.77935700993850898</cx:pt>
          <cx:pt idx="198">0.77935700993850898</cx:pt>
          <cx:pt idx="199">0.77935700993850898</cx:pt>
          <cx:pt idx="200">0.67702163445119368</cx:pt>
          <cx:pt idx="201">0.67702163445119368</cx:pt>
          <cx:pt idx="202">0.67702163445119368</cx:pt>
          <cx:pt idx="203">0.67702163445119368</cx:pt>
          <cx:pt idx="204">0.67702163445119368</cx:pt>
          <cx:pt idx="205">0.81373159163570308</cx:pt>
          <cx:pt idx="206">0.81373159163570308</cx:pt>
          <cx:pt idx="207">0.81373159163570308</cx:pt>
          <cx:pt idx="208">0.81373159163570308</cx:pt>
          <cx:pt idx="209">0.81373159163570308</cx:pt>
          <cx:pt idx="210">0.31152405915884451</cx:pt>
          <cx:pt idx="211">0.31152405915884451</cx:pt>
          <cx:pt idx="212">0.31152405915884451</cx:pt>
          <cx:pt idx="213">0.31152405915884451</cx:pt>
          <cx:pt idx="214">0.31152405915884451</cx:pt>
          <cx:pt idx="215">0.50925113870729177</cx:pt>
          <cx:pt idx="216">0.50925113870729177</cx:pt>
          <cx:pt idx="217">0.50925113870729177</cx:pt>
          <cx:pt idx="218">0.50925113870729177</cx:pt>
          <cx:pt idx="219">0.50925113870729177</cx:pt>
          <cx:pt idx="220">0.22267575093855285</cx:pt>
          <cx:pt idx="221">0.22267575093855285</cx:pt>
          <cx:pt idx="222">0.22267575093855285</cx:pt>
          <cx:pt idx="223">0.22267575093855285</cx:pt>
          <cx:pt idx="224">0.22267575093855285</cx:pt>
          <cx:pt idx="225">0.33644171246897903</cx:pt>
          <cx:pt idx="226">0.33644171246897903</cx:pt>
          <cx:pt idx="227">0.33644171246897903</cx:pt>
          <cx:pt idx="228">0.33644171246897903</cx:pt>
          <cx:pt idx="229">0.33644171246897903</cx:pt>
          <cx:pt idx="230">0.29331936514428236</cx:pt>
          <cx:pt idx="231">0.29331936514428236</cx:pt>
          <cx:pt idx="232">0.29331936514428236</cx:pt>
          <cx:pt idx="233">0.29331936514428236</cx:pt>
          <cx:pt idx="234">0.29331936514428236</cx:pt>
          <cx:pt idx="235">0.77116522029011136</cx:pt>
          <cx:pt idx="236">0.77116522029011136</cx:pt>
          <cx:pt idx="237">0.77116522029011136</cx:pt>
          <cx:pt idx="238">0.77116522029011136</cx:pt>
          <cx:pt idx="239">0.77116522029011136</cx:pt>
          <cx:pt idx="240">0.38589915026191568</cx:pt>
          <cx:pt idx="241">0.38589915026191568</cx:pt>
          <cx:pt idx="242">0.38589915026191568</cx:pt>
          <cx:pt idx="243">0.38589915026191568</cx:pt>
          <cx:pt idx="244">0.38589915026191568</cx:pt>
          <cx:pt idx="245">0.43054619471374267</cx:pt>
          <cx:pt idx="246">0.43054619471374267</cx:pt>
          <cx:pt idx="247">0.43054619471374267</cx:pt>
          <cx:pt idx="248">0.43054619471374267</cx:pt>
          <cx:pt idx="249">0.43054619471374267</cx:pt>
        </cx:lvl>
      </cx:numDim>
    </cx:data>
  </cx:chartData>
  <cx:chart>
    <cx:plotArea>
      <cx:plotAreaRegion>
        <cx:series layoutId="boxWhisker" uniqueId="{6C2E7938-8730-4F7F-969F-F7D16F2238C3}">
          <cx:tx>
            <cx:txData>
              <cx:f>Sheet1!$F$3</cx:f>
              <cx:v>UI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</cx:plotAreaRegion>
      <cx:axis id="0" hidden="1">
        <cx:catScaling gapWidth="1"/>
        <cx:tickLabels/>
      </cx:axis>
      <cx:axis id="1" hidden="1">
        <cx:valScaling max="0.90000000000000002" min="0"/>
        <cx:majorGridlines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/>
            </a:pPr>
            <a:endParaRPr lang="en-US" sz="9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164528B-BFD5-C8E6-A5BF-AEDC1B177E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29EFA1-B32E-C2E0-69CE-FAA186BCD8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16169-7197-4C33-9F86-F01F33C6ECB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63E7D-F1BB-EAAA-971B-DA202CC5B7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BA9E8F-F856-C279-D9EB-D5D80CD101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23EDA-788F-4234-A0EB-5F16CE45A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9864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1F1FC-042C-6640-88E8-2B99AB7D39A9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53F53-6076-464F-B1E0-44D597D40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53F53-6076-464F-B1E0-44D597D40C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198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7CFF1-53EA-11B9-A4FD-416116DFA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B0BD15-DD0E-EBD3-5861-7CFC762D8C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D3E6C-91A0-07B9-1864-100ADDB7A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55EE3-7FA6-FB28-4DA1-A1B729C67C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53F53-6076-464F-B1E0-44D597D40C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72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53F53-6076-464F-B1E0-44D597D40CF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23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C8337-E0F1-CE45-AEE3-5467EB56F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860" y="2794000"/>
            <a:ext cx="9144000" cy="1819274"/>
          </a:xfrm>
        </p:spPr>
        <p:txBody>
          <a:bodyPr anchor="b" anchorCtr="0">
            <a:noAutofit/>
          </a:bodyPr>
          <a:lstStyle>
            <a:lvl1pPr algn="l">
              <a:defRPr sz="5000" b="0" i="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1F76E6-F11B-324B-B5B0-3BB84C99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5860" y="4834605"/>
            <a:ext cx="9144000" cy="91595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ts val="2760"/>
              </a:lnSpc>
              <a:buNone/>
              <a:defRPr sz="2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3EDEE4-61B1-4E47-A406-5F3BCED7E8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545860" y="1714854"/>
            <a:ext cx="2830950" cy="67556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B9D34E5-CAFE-1047-A0F6-D32D1F1CE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5860" y="6031966"/>
            <a:ext cx="3739061" cy="365126"/>
          </a:xfrm>
        </p:spPr>
        <p:txBody>
          <a:bodyPr lIns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April 30, 2021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5E42E59E-D542-D940-9240-9E6E0BE9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583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C8337-E0F1-CE45-AEE3-5467EB56F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860" y="2794000"/>
            <a:ext cx="9144000" cy="1819274"/>
          </a:xfrm>
        </p:spPr>
        <p:txBody>
          <a:bodyPr anchor="b" anchorCtr="0">
            <a:noAutofit/>
          </a:bodyPr>
          <a:lstStyle>
            <a:lvl1pPr algn="l">
              <a:defRPr sz="5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3E6357-2B44-0243-ADA0-B9635D6195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046198" y="1720768"/>
            <a:ext cx="2747921" cy="655754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7C519C2C-686F-3E40-9889-7D54A120C1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5860" y="4834605"/>
            <a:ext cx="9144000" cy="91595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ts val="276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26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3905BFA-8C76-1C42-A4CE-F2F0E275C9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8685"/>
            <a:ext cx="1979168" cy="98958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1672598-3B34-A14F-95D9-512E2A50270D}"/>
              </a:ext>
            </a:extLst>
          </p:cNvPr>
          <p:cNvSpPr/>
          <p:nvPr userDrawn="1"/>
        </p:nvSpPr>
        <p:spPr>
          <a:xfrm>
            <a:off x="343171" y="292608"/>
            <a:ext cx="45719" cy="509508"/>
          </a:xfrm>
          <a:prstGeom prst="rect">
            <a:avLst/>
          </a:prstGeom>
          <a:solidFill>
            <a:srgbClr val="004E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865AF5-E33C-2575-FF1B-A59D1BA2612F}"/>
              </a:ext>
            </a:extLst>
          </p:cNvPr>
          <p:cNvSpPr/>
          <p:nvPr userDrawn="1"/>
        </p:nvSpPr>
        <p:spPr>
          <a:xfrm rot="5400000">
            <a:off x="5955167" y="-4842621"/>
            <a:ext cx="45719" cy="11255514"/>
          </a:xfrm>
          <a:prstGeom prst="rect">
            <a:avLst/>
          </a:prstGeom>
          <a:solidFill>
            <a:srgbClr val="004E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9ACDA3-F80D-A702-6460-6056DEFCB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240" y="-91291"/>
            <a:ext cx="11019571" cy="112829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1BD0D7-CCA8-56CA-6DDD-D072A4E985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09113" y="6503510"/>
            <a:ext cx="682887" cy="354490"/>
          </a:xfrm>
        </p:spPr>
        <p:txBody>
          <a:bodyPr/>
          <a:lstStyle/>
          <a:p>
            <a:pPr lvl="0"/>
            <a:r>
              <a:rPr lang="en-US" dirty="0"/>
              <a:t>&lt;#&gt;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1A424EB-79BF-A8D8-8A45-BD2C8944B8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37B90-9918-44A7-85D1-ABD048E6B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65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1672598-3B34-A14F-95D9-512E2A50270D}"/>
              </a:ext>
            </a:extLst>
          </p:cNvPr>
          <p:cNvSpPr/>
          <p:nvPr userDrawn="1"/>
        </p:nvSpPr>
        <p:spPr>
          <a:xfrm>
            <a:off x="343171" y="292608"/>
            <a:ext cx="45719" cy="509508"/>
          </a:xfrm>
          <a:prstGeom prst="rect">
            <a:avLst/>
          </a:prstGeom>
          <a:solidFill>
            <a:srgbClr val="004E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B65D68-AE15-EB49-804B-285848257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1"/>
            <a:ext cx="11019570" cy="11277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865AF5-E33C-2575-FF1B-A59D1BA2612F}"/>
              </a:ext>
            </a:extLst>
          </p:cNvPr>
          <p:cNvSpPr/>
          <p:nvPr userDrawn="1"/>
        </p:nvSpPr>
        <p:spPr>
          <a:xfrm rot="5400000">
            <a:off x="5955167" y="-4842621"/>
            <a:ext cx="45719" cy="11255514"/>
          </a:xfrm>
          <a:prstGeom prst="rect">
            <a:avLst/>
          </a:prstGeom>
          <a:solidFill>
            <a:srgbClr val="004E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46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t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C8337-E0F1-CE45-AEE3-5467EB56F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860" y="2794000"/>
            <a:ext cx="9144000" cy="1819274"/>
          </a:xfrm>
        </p:spPr>
        <p:txBody>
          <a:bodyPr anchor="b" anchorCtr="0">
            <a:noAutofit/>
          </a:bodyPr>
          <a:lstStyle>
            <a:lvl1pPr algn="l">
              <a:defRPr sz="5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1F76E6-F11B-324B-B5B0-3BB84C99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5860" y="4834605"/>
            <a:ext cx="9144000" cy="91595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ts val="2760"/>
              </a:lnSpc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97A251-F213-194C-B38C-DC4A06C8F0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880138-65D3-824A-A3DD-03D27192AC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92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CA7B1-4244-F24D-9551-07A8535ACE36}"/>
              </a:ext>
            </a:extLst>
          </p:cNvPr>
          <p:cNvSpPr/>
          <p:nvPr userDrawn="1"/>
        </p:nvSpPr>
        <p:spPr>
          <a:xfrm>
            <a:off x="8334703" y="1634359"/>
            <a:ext cx="3279227" cy="40149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70622C-A987-1846-BDC9-CFB0D0B283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2932CB6-F869-AE42-A5C1-1CB1B9F5C2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40983" y="2170552"/>
            <a:ext cx="2301875" cy="3053089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4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2pPr>
            <a:lvl3pPr>
              <a:defRPr sz="12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3pPr>
            <a:lvl4pPr>
              <a:defRPr sz="11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4pPr>
            <a:lvl5pPr>
              <a:defRPr sz="11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21">
            <a:extLst>
              <a:ext uri="{FF2B5EF4-FFF2-40B4-BE49-F238E27FC236}">
                <a16:creationId xmlns:a16="http://schemas.microsoft.com/office/drawing/2014/main" id="{BA87EF3E-B35B-F74B-9806-F4520615E2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3725" y="1635125"/>
            <a:ext cx="6950075" cy="4014788"/>
          </a:xfrm>
        </p:spPr>
        <p:txBody>
          <a:bodyPr/>
          <a:lstStyle>
            <a:lvl1pPr>
              <a:lnSpc>
                <a:spcPct val="150000"/>
              </a:lnSpc>
              <a:spcAft>
                <a:spcPts val="600"/>
              </a:spcAft>
              <a:defRPr/>
            </a:lvl1pPr>
            <a:lvl2pPr>
              <a:lnSpc>
                <a:spcPct val="150000"/>
              </a:lnSpc>
              <a:spcAft>
                <a:spcPts val="600"/>
              </a:spcAft>
              <a:defRPr/>
            </a:lvl2pPr>
            <a:lvl3pPr>
              <a:lnSpc>
                <a:spcPct val="150000"/>
              </a:lnSpc>
              <a:spcAft>
                <a:spcPts val="600"/>
              </a:spcAft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9E2268C1-4F09-B148-A169-56B3FC451B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20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19">
            <a:extLst>
              <a:ext uri="{FF2B5EF4-FFF2-40B4-BE49-F238E27FC236}">
                <a16:creationId xmlns:a16="http://schemas.microsoft.com/office/drawing/2014/main" id="{FE820578-42A3-6C4C-AAE4-7F61ED25C46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85560" y="1635125"/>
            <a:ext cx="522837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1">
            <a:extLst>
              <a:ext uri="{FF2B5EF4-FFF2-40B4-BE49-F238E27FC236}">
                <a16:creationId xmlns:a16="http://schemas.microsoft.com/office/drawing/2014/main" id="{C82B317F-853E-7647-BBB8-3140E5F5167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3726" y="1635125"/>
            <a:ext cx="5228372" cy="4014788"/>
          </a:xfrm>
        </p:spPr>
        <p:txBody>
          <a:bodyPr/>
          <a:lstStyle>
            <a:lvl1pPr>
              <a:lnSpc>
                <a:spcPct val="150000"/>
              </a:lnSpc>
              <a:spcAft>
                <a:spcPts val="600"/>
              </a:spcAft>
              <a:defRPr/>
            </a:lvl1pPr>
            <a:lvl2pPr>
              <a:lnSpc>
                <a:spcPct val="150000"/>
              </a:lnSpc>
              <a:spcAft>
                <a:spcPts val="600"/>
              </a:spcAft>
              <a:defRPr/>
            </a:lvl2pPr>
            <a:lvl3pPr>
              <a:lnSpc>
                <a:spcPct val="150000"/>
              </a:lnSpc>
              <a:spcAft>
                <a:spcPts val="600"/>
              </a:spcAft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E215B06-03FB-5A40-91B5-0E97E852D6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DA12-AB34-0641-ACB0-35E2D572EF8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8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(dark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19">
            <a:extLst>
              <a:ext uri="{FF2B5EF4-FFF2-40B4-BE49-F238E27FC236}">
                <a16:creationId xmlns:a16="http://schemas.microsoft.com/office/drawing/2014/main" id="{FE820578-42A3-6C4C-AAE4-7F61ED25C46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85560" y="1635125"/>
            <a:ext cx="5228371" cy="40147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1">
            <a:extLst>
              <a:ext uri="{FF2B5EF4-FFF2-40B4-BE49-F238E27FC236}">
                <a16:creationId xmlns:a16="http://schemas.microsoft.com/office/drawing/2014/main" id="{C82B317F-853E-7647-BBB8-3140E5F5167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3726" y="1635125"/>
            <a:ext cx="5228372" cy="40147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DA12-AB34-0641-ACB0-35E2D572EF8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A54D38-59D1-F44A-801D-936DD632E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+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1">
            <a:extLst>
              <a:ext uri="{FF2B5EF4-FFF2-40B4-BE49-F238E27FC236}">
                <a16:creationId xmlns:a16="http://schemas.microsoft.com/office/drawing/2014/main" id="{15E7CCE5-2F00-C741-B061-C42C808A8EE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3217" y="2430162"/>
            <a:ext cx="3274081" cy="3219750"/>
          </a:xfrm>
        </p:spPr>
        <p:txBody>
          <a:bodyPr/>
          <a:lstStyle>
            <a:lvl1pPr>
              <a:lnSpc>
                <a:spcPct val="150000"/>
              </a:lnSpc>
              <a:spcAft>
                <a:spcPts val="600"/>
              </a:spcAft>
              <a:defRPr/>
            </a:lvl1pPr>
            <a:lvl2pPr>
              <a:lnSpc>
                <a:spcPct val="150000"/>
              </a:lnSpc>
              <a:spcAft>
                <a:spcPts val="600"/>
              </a:spcAft>
              <a:defRPr/>
            </a:lvl2pPr>
            <a:lvl3pPr>
              <a:lnSpc>
                <a:spcPct val="150000"/>
              </a:lnSpc>
              <a:spcAft>
                <a:spcPts val="600"/>
              </a:spcAft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21">
            <a:extLst>
              <a:ext uri="{FF2B5EF4-FFF2-40B4-BE49-F238E27FC236}">
                <a16:creationId xmlns:a16="http://schemas.microsoft.com/office/drawing/2014/main" id="{3CF728AF-37EB-B342-A092-A530FC1803A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7104" y="2430162"/>
            <a:ext cx="3274081" cy="3219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21">
            <a:extLst>
              <a:ext uri="{FF2B5EF4-FFF2-40B4-BE49-F238E27FC236}">
                <a16:creationId xmlns:a16="http://schemas.microsoft.com/office/drawing/2014/main" id="{7216E527-F14E-CB48-AEEA-D8355E5079E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34702" y="2430162"/>
            <a:ext cx="3274081" cy="3219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0EE370-77C0-F446-8405-6CDF3EFD1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91E48-A385-FE41-9A9D-7AC8BAFF19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4D8FD-F60F-4344-809E-85BA7D86214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2613" y="1677036"/>
            <a:ext cx="3275012" cy="396875"/>
          </a:xfrm>
        </p:spPr>
        <p:txBody>
          <a:bodyPr/>
          <a:lstStyle>
            <a:lvl1pPr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AD8B508B-11A3-2E4C-9D1F-ABC383DECF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61704" y="1677036"/>
            <a:ext cx="3275012" cy="396875"/>
          </a:xfrm>
        </p:spPr>
        <p:txBody>
          <a:bodyPr/>
          <a:lstStyle>
            <a:lvl1pPr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E0FC687-B8D8-4F42-96B9-E3D84D3DC57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32841" y="1677036"/>
            <a:ext cx="3275012" cy="396875"/>
          </a:xfrm>
        </p:spPr>
        <p:txBody>
          <a:bodyPr/>
          <a:lstStyle>
            <a:lvl1pPr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7238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1">
            <a:extLst>
              <a:ext uri="{FF2B5EF4-FFF2-40B4-BE49-F238E27FC236}">
                <a16:creationId xmlns:a16="http://schemas.microsoft.com/office/drawing/2014/main" id="{15E7CCE5-2F00-C741-B061-C42C808A8EE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3217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21">
            <a:extLst>
              <a:ext uri="{FF2B5EF4-FFF2-40B4-BE49-F238E27FC236}">
                <a16:creationId xmlns:a16="http://schemas.microsoft.com/office/drawing/2014/main" id="{3CF728AF-37EB-B342-A092-A530FC1803A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7104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21">
            <a:extLst>
              <a:ext uri="{FF2B5EF4-FFF2-40B4-BE49-F238E27FC236}">
                <a16:creationId xmlns:a16="http://schemas.microsoft.com/office/drawing/2014/main" id="{7216E527-F14E-CB48-AEEA-D8355E5079E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34702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0EE370-77C0-F446-8405-6CDF3EFD1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91E48-A385-FE41-9A9D-7AC8BAFF19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155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+ Blu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CA7B1-4244-F24D-9551-07A8535ACE36}"/>
              </a:ext>
            </a:extLst>
          </p:cNvPr>
          <p:cNvSpPr/>
          <p:nvPr userDrawn="1"/>
        </p:nvSpPr>
        <p:spPr>
          <a:xfrm>
            <a:off x="8334703" y="1634359"/>
            <a:ext cx="3279227" cy="40149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2932CB6-F869-AE42-A5C1-1CB1B9F5C2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40983" y="2170552"/>
            <a:ext cx="2301875" cy="3053089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4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2pPr>
            <a:lvl3pPr>
              <a:defRPr sz="12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3pPr>
            <a:lvl4pPr>
              <a:defRPr sz="11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4pPr>
            <a:lvl5pPr>
              <a:defRPr sz="1100" b="0" i="0">
                <a:solidFill>
                  <a:schemeClr val="bg1"/>
                </a:solidFill>
                <a:latin typeface="NeueHaasGroteskDisp Pro Lt" panose="020B0204020202020204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1">
            <a:extLst>
              <a:ext uri="{FF2B5EF4-FFF2-40B4-BE49-F238E27FC236}">
                <a16:creationId xmlns:a16="http://schemas.microsoft.com/office/drawing/2014/main" id="{15E7CCE5-2F00-C741-B061-C42C808A8EE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3217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21">
            <a:extLst>
              <a:ext uri="{FF2B5EF4-FFF2-40B4-BE49-F238E27FC236}">
                <a16:creationId xmlns:a16="http://schemas.microsoft.com/office/drawing/2014/main" id="{3CF728AF-37EB-B342-A092-A530FC1803A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7104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7AB9314-AF36-A242-B739-60909C642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8F4A69-AD55-904D-9304-7E76C9B9F8E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502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(2/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FB90-016C-DF49-BD88-88631B50C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1">
            <a:extLst>
              <a:ext uri="{FF2B5EF4-FFF2-40B4-BE49-F238E27FC236}">
                <a16:creationId xmlns:a16="http://schemas.microsoft.com/office/drawing/2014/main" id="{15E7CCE5-2F00-C741-B061-C42C808A8EE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3217" y="1635125"/>
            <a:ext cx="7157968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21">
            <a:extLst>
              <a:ext uri="{FF2B5EF4-FFF2-40B4-BE49-F238E27FC236}">
                <a16:creationId xmlns:a16="http://schemas.microsoft.com/office/drawing/2014/main" id="{7216E527-F14E-CB48-AEEA-D8355E5079E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34702" y="1635125"/>
            <a:ext cx="3274081" cy="4014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0EE370-77C0-F446-8405-6CDF3EFD1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4360" y="6031966"/>
            <a:ext cx="1244600" cy="29700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91E48-A385-FE41-9A9D-7AC8BAFF19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182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43F9A8-2F3C-F34F-A868-FC3107EE3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6"/>
            <a:ext cx="11019571" cy="1128294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68BCC94-0D0C-9D45-9CB7-12A2AED56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634358"/>
            <a:ext cx="11019571" cy="4167701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4B2DCABC-8B23-6747-A520-E1A705E72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0731" y="6020019"/>
            <a:ext cx="2743200" cy="365125"/>
          </a:xfrm>
          <a:prstGeom prst="rect">
            <a:avLst/>
          </a:prstGeom>
        </p:spPr>
        <p:txBody>
          <a:bodyPr vert="horz" lIns="90000" tIns="46800" rIns="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BA55124B-CF6F-1F4A-9D08-093CB63740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5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7" r:id="rId5"/>
    <p:sldLayoutId id="2147483663" r:id="rId6"/>
    <p:sldLayoutId id="2147483665" r:id="rId7"/>
    <p:sldLayoutId id="2147483662" r:id="rId8"/>
    <p:sldLayoutId id="2147483666" r:id="rId9"/>
    <p:sldLayoutId id="2147483664" r:id="rId10"/>
    <p:sldLayoutId id="2147483679" r:id="rId11"/>
    <p:sldLayoutId id="214748368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260"/>
        </a:lnSpc>
        <a:spcBef>
          <a:spcPts val="1000"/>
        </a:spcBef>
        <a:spcAft>
          <a:spcPts val="200"/>
        </a:spcAft>
        <a:buFont typeface="Arial" panose="020B0604020202020204" pitchFamily="34" charset="0"/>
        <a:buNone/>
        <a:defRPr sz="17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216000" indent="-228600" algn="l" defTabSz="914400" rtl="0" eaLnBrk="1" latinLnBrk="0" hangingPunct="1">
        <a:lnSpc>
          <a:spcPts val="226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495000" indent="-228600" algn="l" defTabSz="914400" rtl="0" eaLnBrk="1" latinLnBrk="0" hangingPunct="1">
        <a:lnSpc>
          <a:spcPts val="226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226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NeueHaasGroteskDisp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226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NeueHaasGroteskDisp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2.xml"/><Relationship Id="rId6" Type="http://schemas.microsoft.com/office/2014/relationships/chartEx" Target="../charts/chartEx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1">
            <a:extLst>
              <a:ext uri="{FF2B5EF4-FFF2-40B4-BE49-F238E27FC236}">
                <a16:creationId xmlns:a16="http://schemas.microsoft.com/office/drawing/2014/main" id="{99972D4B-B155-F615-1427-1AE63CF0719D}"/>
              </a:ext>
            </a:extLst>
          </p:cNvPr>
          <p:cNvSpPr txBox="1">
            <a:spLocks/>
          </p:cNvSpPr>
          <p:nvPr/>
        </p:nvSpPr>
        <p:spPr>
          <a:xfrm>
            <a:off x="0" y="2537599"/>
            <a:ext cx="12192000" cy="1839952"/>
          </a:xfrm>
          <a:prstGeom prst="rect">
            <a:avLst/>
          </a:prstGeom>
        </p:spPr>
        <p:txBody>
          <a:bodyPr vert="horz" lIns="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CA" sz="5400" dirty="0" err="1">
                <a:latin typeface="+mj-lt"/>
              </a:rPr>
              <a:t>ResApps</a:t>
            </a:r>
            <a:r>
              <a:rPr lang="en-CA" sz="5400" dirty="0">
                <a:latin typeface="+mj-lt"/>
              </a:rPr>
              <a:t>: </a:t>
            </a:r>
            <a:r>
              <a:rPr lang="en-CA" sz="5400" dirty="0" err="1">
                <a:latin typeface="+mj-lt"/>
              </a:rPr>
              <a:t>StageOpt</a:t>
            </a:r>
            <a:endParaRPr lang="en-CA" sz="5400" dirty="0">
              <a:latin typeface="+mj-lt"/>
            </a:endParaRPr>
          </a:p>
          <a:p>
            <a:pPr algn="ctr"/>
            <a:r>
              <a:rPr lang="en-CA" sz="4000" dirty="0">
                <a:latin typeface="+mj-lt"/>
              </a:rPr>
              <a:t>Key Physics</a:t>
            </a:r>
          </a:p>
        </p:txBody>
      </p:sp>
    </p:spTree>
    <p:extLst>
      <p:ext uri="{BB962C8B-B14F-4D97-AF65-F5344CB8AC3E}">
        <p14:creationId xmlns:p14="http://schemas.microsoft.com/office/powerpoint/2010/main" val="1752723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8DCF2-C56F-07A9-0F05-5C26D459D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D559B0-A803-BC72-DA89-56B8FB2A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Erosion alpha multiplier - 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4F3487-8B54-9C32-2750-F19CD7E5D9B0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DF8B26-570B-529E-E9E5-78C205A03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0214"/>
            <a:ext cx="12192000" cy="22691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F4C865-F6A1-48E1-8D83-88D143257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5021"/>
            <a:ext cx="12192000" cy="227370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45FC821-F096-1FC0-59D5-63D422428ACD}"/>
              </a:ext>
            </a:extLst>
          </p:cNvPr>
          <p:cNvSpPr txBox="1"/>
          <p:nvPr/>
        </p:nvSpPr>
        <p:spPr>
          <a:xfrm>
            <a:off x="1003177" y="1008525"/>
            <a:ext cx="2965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Erosion Alpha Multiplier = 0.2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C9F73A-00FF-3497-05F1-D6E666AC7F7D}"/>
              </a:ext>
            </a:extLst>
          </p:cNvPr>
          <p:cNvSpPr txBox="1"/>
          <p:nvPr/>
        </p:nvSpPr>
        <p:spPr>
          <a:xfrm>
            <a:off x="1003177" y="3764945"/>
            <a:ext cx="2965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Erosion Alpha Multiplier = 0.8</a:t>
            </a:r>
          </a:p>
        </p:txBody>
      </p:sp>
    </p:spTree>
    <p:extLst>
      <p:ext uri="{BB962C8B-B14F-4D97-AF65-F5344CB8AC3E}">
        <p14:creationId xmlns:p14="http://schemas.microsoft.com/office/powerpoint/2010/main" val="377928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529AAA1-49F5-11A5-D97F-5D4AB1A57ED5}"/>
              </a:ext>
            </a:extLst>
          </p:cNvPr>
          <p:cNvGrpSpPr/>
          <p:nvPr/>
        </p:nvGrpSpPr>
        <p:grpSpPr>
          <a:xfrm>
            <a:off x="42029" y="2383936"/>
            <a:ext cx="9216201" cy="4176290"/>
            <a:chOff x="1284396" y="2383936"/>
            <a:chExt cx="9216201" cy="41762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5169A9A-03F8-0663-450B-3200B0A39E24}"/>
                </a:ext>
              </a:extLst>
            </p:cNvPr>
            <p:cNvSpPr txBox="1"/>
            <p:nvPr/>
          </p:nvSpPr>
          <p:spPr>
            <a:xfrm>
              <a:off x="2290367" y="6037006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Heel</a:t>
              </a:r>
            </a:p>
          </p:txBody>
        </p:sp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3FB53C5D-90AE-00D3-5EB4-F4617439594F}"/>
                </a:ext>
              </a:extLst>
            </p:cNvPr>
            <p:cNvSpPr/>
            <p:nvPr/>
          </p:nvSpPr>
          <p:spPr>
            <a:xfrm>
              <a:off x="3793347" y="5981862"/>
              <a:ext cx="5129048" cy="54903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35EDD1-2E70-FFE4-ABA9-4EC89B571528}"/>
                </a:ext>
              </a:extLst>
            </p:cNvPr>
            <p:cNvSpPr txBox="1"/>
            <p:nvPr/>
          </p:nvSpPr>
          <p:spPr>
            <a:xfrm>
              <a:off x="5858629" y="6037006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Flow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B2104D9-6395-974E-663F-AA83B79809CD}"/>
                </a:ext>
              </a:extLst>
            </p:cNvPr>
            <p:cNvSpPr txBox="1"/>
            <p:nvPr/>
          </p:nvSpPr>
          <p:spPr>
            <a:xfrm rot="16200000">
              <a:off x="-307204" y="3975536"/>
              <a:ext cx="3644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Increasing Erosion of perf</a:t>
              </a: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EB5B3BFB-168B-831E-A89D-B68880CD7E78}"/>
                </a:ext>
              </a:extLst>
            </p:cNvPr>
            <p:cNvSpPr/>
            <p:nvPr/>
          </p:nvSpPr>
          <p:spPr>
            <a:xfrm rot="16200000">
              <a:off x="304082" y="3873368"/>
              <a:ext cx="3424399" cy="60500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51D0F5D-A751-45D2-72EA-9417DF4E65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2474004"/>
              <a:ext cx="0" cy="34140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17D1ADD-D247-99A4-A65A-B92FEA2B05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5888070"/>
              <a:ext cx="8112034" cy="88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B86B29C-E067-140D-19DB-7D36A9076025}"/>
                </a:ext>
              </a:extLst>
            </p:cNvPr>
            <p:cNvCxnSpPr/>
            <p:nvPr/>
          </p:nvCxnSpPr>
          <p:spPr>
            <a:xfrm>
              <a:off x="2611084" y="5128493"/>
              <a:ext cx="7721499" cy="0"/>
            </a:xfrm>
            <a:prstGeom prst="line">
              <a:avLst/>
            </a:prstGeom>
            <a:noFill/>
            <a:ln w="4762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570419C-388A-A9BB-1DA7-C6364BB4CD33}"/>
                </a:ext>
              </a:extLst>
            </p:cNvPr>
            <p:cNvSpPr txBox="1"/>
            <p:nvPr/>
          </p:nvSpPr>
          <p:spPr>
            <a:xfrm>
              <a:off x="5128014" y="5168540"/>
              <a:ext cx="3918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Gamma set to zero – no lateral velocity erosion effect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898AA4A-6469-9554-F8D1-45414F708D17}"/>
                </a:ext>
              </a:extLst>
            </p:cNvPr>
            <p:cNvSpPr txBox="1"/>
            <p:nvPr/>
          </p:nvSpPr>
          <p:spPr>
            <a:xfrm>
              <a:off x="3393378" y="3527373"/>
              <a:ext cx="5220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As Gamma increases so does preferential heel erosion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3390F33-F290-80E6-C0FB-457BA42B80EE}"/>
                </a:ext>
              </a:extLst>
            </p:cNvPr>
            <p:cNvSpPr/>
            <p:nvPr/>
          </p:nvSpPr>
          <p:spPr>
            <a:xfrm>
              <a:off x="2748168" y="3540832"/>
              <a:ext cx="7471955" cy="1084217"/>
            </a:xfrm>
            <a:custGeom>
              <a:avLst/>
              <a:gdLst>
                <a:gd name="connsiteX0" fmla="*/ 0 w 7471955"/>
                <a:gd name="connsiteY0" fmla="*/ 0 h 1084217"/>
                <a:gd name="connsiteX1" fmla="*/ 1280160 w 7471955"/>
                <a:gd name="connsiteY1" fmla="*/ 574766 h 1084217"/>
                <a:gd name="connsiteX2" fmla="*/ 3944983 w 7471955"/>
                <a:gd name="connsiteY2" fmla="*/ 1005840 h 1084217"/>
                <a:gd name="connsiteX3" fmla="*/ 7471955 w 7471955"/>
                <a:gd name="connsiteY3" fmla="*/ 1084217 h 108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1955" h="1084217">
                  <a:moveTo>
                    <a:pt x="0" y="0"/>
                  </a:moveTo>
                  <a:cubicBezTo>
                    <a:pt x="311331" y="203563"/>
                    <a:pt x="622663" y="407126"/>
                    <a:pt x="1280160" y="574766"/>
                  </a:cubicBezTo>
                  <a:cubicBezTo>
                    <a:pt x="1937657" y="742406"/>
                    <a:pt x="2913017" y="920932"/>
                    <a:pt x="3944983" y="1005840"/>
                  </a:cubicBezTo>
                  <a:cubicBezTo>
                    <a:pt x="4976949" y="1090748"/>
                    <a:pt x="6884126" y="1058091"/>
                    <a:pt x="7471955" y="1084217"/>
                  </a:cubicBezTo>
                </a:path>
              </a:pathLst>
            </a:custGeom>
            <a:noFill/>
            <a:ln w="889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Arrow: Right 32">
              <a:extLst>
                <a:ext uri="{FF2B5EF4-FFF2-40B4-BE49-F238E27FC236}">
                  <a16:creationId xmlns:a16="http://schemas.microsoft.com/office/drawing/2014/main" id="{CA8DDEA8-0C0C-6DDB-ABEC-5AFE5D055821}"/>
                </a:ext>
              </a:extLst>
            </p:cNvPr>
            <p:cNvSpPr/>
            <p:nvPr/>
          </p:nvSpPr>
          <p:spPr>
            <a:xfrm rot="16200000">
              <a:off x="6279503" y="4712589"/>
              <a:ext cx="365760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D1C95355-2D49-684B-D73A-98CCB932EB32}"/>
                </a:ext>
              </a:extLst>
            </p:cNvPr>
            <p:cNvSpPr/>
            <p:nvPr/>
          </p:nvSpPr>
          <p:spPr>
            <a:xfrm rot="16200000">
              <a:off x="4213288" y="4582972"/>
              <a:ext cx="640080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3DC91416-3F7C-A0A9-76B6-1DB9D67858CA}"/>
                </a:ext>
              </a:extLst>
            </p:cNvPr>
            <p:cNvSpPr/>
            <p:nvPr/>
          </p:nvSpPr>
          <p:spPr>
            <a:xfrm rot="16200000">
              <a:off x="2264467" y="4316271"/>
              <a:ext cx="1185118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B3F4318B-8691-FF31-DB3A-F4498297B7A1}"/>
                </a:ext>
              </a:extLst>
            </p:cNvPr>
            <p:cNvSpPr/>
            <p:nvPr/>
          </p:nvSpPr>
          <p:spPr>
            <a:xfrm rot="16200000">
              <a:off x="9795598" y="4767016"/>
              <a:ext cx="274320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Arrow: Right 36">
              <a:extLst>
                <a:ext uri="{FF2B5EF4-FFF2-40B4-BE49-F238E27FC236}">
                  <a16:creationId xmlns:a16="http://schemas.microsoft.com/office/drawing/2014/main" id="{85224F36-9415-4A22-DAC9-98AAE144C320}"/>
                </a:ext>
              </a:extLst>
            </p:cNvPr>
            <p:cNvSpPr/>
            <p:nvPr/>
          </p:nvSpPr>
          <p:spPr>
            <a:xfrm rot="16200000">
              <a:off x="7949380" y="4788786"/>
              <a:ext cx="274320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C09F82D-379D-8146-7E51-2873A6A95EC4}"/>
                </a:ext>
              </a:extLst>
            </p:cNvPr>
            <p:cNvSpPr txBox="1"/>
            <p:nvPr/>
          </p:nvSpPr>
          <p:spPr>
            <a:xfrm>
              <a:off x="9493287" y="6037006"/>
              <a:ext cx="977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Toe</a:t>
              </a:r>
            </a:p>
          </p:txBody>
        </p:sp>
      </p:grpSp>
      <p:sp>
        <p:nvSpPr>
          <p:cNvPr id="13" name="Action Button: Go Forward or Next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1B3A0BA-4768-E1EC-9143-274E768B0706}"/>
              </a:ext>
            </a:extLst>
          </p:cNvPr>
          <p:cNvSpPr/>
          <p:nvPr/>
        </p:nvSpPr>
        <p:spPr>
          <a:xfrm>
            <a:off x="11810597" y="6419341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FF31EE64-75B8-CE1D-86F2-27B1B466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Erosion gamma multiplier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4C8C02-50CF-4AA2-C30A-DE8327447FB6}"/>
              </a:ext>
            </a:extLst>
          </p:cNvPr>
          <p:cNvGraphicFramePr>
            <a:graphicFrameLocks noGrp="1"/>
          </p:cNvGraphicFramePr>
          <p:nvPr/>
        </p:nvGraphicFramePr>
        <p:xfrm>
          <a:off x="299027" y="942142"/>
          <a:ext cx="11694450" cy="1294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700317611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290358615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734265814"/>
                    </a:ext>
                  </a:extLst>
                </a:gridCol>
              </a:tblGrid>
              <a:tr h="62841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7773564"/>
                  </a:ext>
                </a:extLst>
              </a:tr>
              <a:tr h="6665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Perforation Erosion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Erosion gamma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Controls the rate of erosion from flow </a:t>
                      </a:r>
                      <a:r>
                        <a:rPr lang="en-US" sz="1400" i="1" dirty="0"/>
                        <a:t>past </a:t>
                      </a:r>
                      <a:r>
                        <a:rPr lang="en-US" sz="1400" i="0" dirty="0"/>
                        <a:t>a perforation; increase to increase the amount of heel bias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901464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864E1C0D-E037-9023-46DA-BBE9C2383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0061" y="2309164"/>
            <a:ext cx="4449339" cy="204834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4211A79-8BFB-E6FB-5D63-FDD090CC177A}"/>
              </a:ext>
            </a:extLst>
          </p:cNvPr>
          <p:cNvSpPr/>
          <p:nvPr/>
        </p:nvSpPr>
        <p:spPr>
          <a:xfrm>
            <a:off x="7711322" y="3915755"/>
            <a:ext cx="4438650" cy="3048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415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30312-D377-7190-75A5-D0B2EC011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30440D-3C49-79D9-4E1A-67D31187E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Erosion gamma multiplier - Example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ABA1A1-B71D-719F-59B5-DA6448363807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84B86B-F60A-1A59-BE36-611D1D903CF7}"/>
              </a:ext>
            </a:extLst>
          </p:cNvPr>
          <p:cNvSpPr txBox="1"/>
          <p:nvPr/>
        </p:nvSpPr>
        <p:spPr>
          <a:xfrm>
            <a:off x="1003177" y="1008525"/>
            <a:ext cx="298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Erosion Gamma Multiplier = 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C93372-A56C-32C1-1121-23E6ADB1EAC5}"/>
              </a:ext>
            </a:extLst>
          </p:cNvPr>
          <p:cNvSpPr txBox="1"/>
          <p:nvPr/>
        </p:nvSpPr>
        <p:spPr>
          <a:xfrm>
            <a:off x="1003177" y="3764945"/>
            <a:ext cx="298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Erosion Gamma Multiplier =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898B6A-7595-5512-11A0-6C715DA25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3707"/>
            <a:ext cx="12192000" cy="22273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9CFDA7-C9B9-D795-F03D-8357BAAAC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8088"/>
            <a:ext cx="12192000" cy="231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8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93192-AE5E-93F4-A4EC-4E0F4D214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6EF6D38-DED0-3BDC-3159-5FE690C904B9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Forward or Next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4158961-85BE-B39D-85C9-C88C28286E88}"/>
              </a:ext>
            </a:extLst>
          </p:cNvPr>
          <p:cNvSpPr/>
          <p:nvPr/>
        </p:nvSpPr>
        <p:spPr>
          <a:xfrm>
            <a:off x="11810597" y="6419341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4A943685-9B72-0742-3DD5-792C9D55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Nugget/Sill/Range for erosion alpha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3E9295-5E45-4DD7-77C3-BC010C620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083" y="2696154"/>
            <a:ext cx="5374270" cy="24741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1BF1ED2-3A8C-01BB-E635-D1DD918A7AD8}"/>
              </a:ext>
            </a:extLst>
          </p:cNvPr>
          <p:cNvSpPr/>
          <p:nvPr/>
        </p:nvSpPr>
        <p:spPr>
          <a:xfrm>
            <a:off x="6228343" y="3619050"/>
            <a:ext cx="5361359" cy="1109505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8B44044-9241-874B-094D-D0470143BF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49362"/>
              </p:ext>
            </p:extLst>
          </p:nvPr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304974">
                <a:tc>
                  <a:txBody>
                    <a:bodyPr/>
                    <a:lstStyle/>
                    <a:p>
                      <a:r>
                        <a:rPr lang="en-US" sz="1200" dirty="0"/>
                        <a:t>Perforation Erosion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Nugget/Sill/Range for erosion alpha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Creates spatially correlated variance in erosion alpha; increase to reduce erosion uniformity index and widen error bars in erosion charts.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68173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D19BFA1-59D7-0942-955D-7A23A633ABA7}"/>
              </a:ext>
            </a:extLst>
          </p:cNvPr>
          <p:cNvSpPr txBox="1"/>
          <p:nvPr/>
        </p:nvSpPr>
        <p:spPr>
          <a:xfrm>
            <a:off x="337351" y="2414725"/>
            <a:ext cx="49004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nugget and sill multipliers act to create a lognormal distribution variance in the erosion alpha for each perforation.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Reasonable ranges appear to be between 0.05-0.4.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 of thumb: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range = stage length.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sill to be 20% greater than the nugget.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Vary nugget and sill up and down to best match UI after matching the overall trend (heel/toe bias).</a:t>
            </a:r>
          </a:p>
        </p:txBody>
      </p:sp>
    </p:spTree>
    <p:extLst>
      <p:ext uri="{BB962C8B-B14F-4D97-AF65-F5344CB8AC3E}">
        <p14:creationId xmlns:p14="http://schemas.microsoft.com/office/powerpoint/2010/main" val="2294033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030E9-C637-7BD6-6C37-F8AAF0C51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640E7D7-3DA1-97D8-617C-A11C415E7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210525"/>
            <a:ext cx="11019570" cy="1127760"/>
          </a:xfrm>
        </p:spPr>
        <p:txBody>
          <a:bodyPr/>
          <a:lstStyle/>
          <a:p>
            <a:r>
              <a:rPr lang="en-US" dirty="0"/>
              <a:t>Nugget/Sill/Range for erosion alpha</a:t>
            </a:r>
            <a:br>
              <a:rPr lang="en-US" dirty="0"/>
            </a:br>
            <a:r>
              <a:rPr lang="en-US" dirty="0"/>
              <a:t>Interlude - Stage-to-stage variance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9C0511D-8A26-4A15-A913-B738F29ED03B}"/>
              </a:ext>
            </a:extLst>
          </p:cNvPr>
          <p:cNvSpPr txBox="1">
            <a:spLocks/>
          </p:cNvSpPr>
          <p:nvPr/>
        </p:nvSpPr>
        <p:spPr>
          <a:xfrm>
            <a:off x="586214" y="1655824"/>
            <a:ext cx="6515721" cy="913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2260"/>
              </a:lnSpc>
              <a:spcBef>
                <a:spcPts val="1000"/>
              </a:spcBef>
              <a:spcAft>
                <a:spcPts val="200"/>
              </a:spcAft>
              <a:buFont typeface="Arial" panose="020B0604020202020204" pitchFamily="34" charset="0"/>
              <a:buNone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16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95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Perf imaging results for erosion can be highly variable from stage to stage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C4FD43-4C3F-68C3-2071-0308384CC10E}"/>
              </a:ext>
            </a:extLst>
          </p:cNvPr>
          <p:cNvSpPr txBox="1"/>
          <p:nvPr/>
        </p:nvSpPr>
        <p:spPr>
          <a:xfrm>
            <a:off x="2486705" y="5909482"/>
            <a:ext cx="206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Perforation Number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79EB47-9D17-7422-AAE8-8EF5984DCA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63" t="4403" r="9360" b="6526"/>
          <a:stretch/>
        </p:blipFill>
        <p:spPr>
          <a:xfrm>
            <a:off x="713812" y="2938019"/>
            <a:ext cx="5166136" cy="30857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FCAA64-2603-F50A-4AE9-D8DC305BA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214" y="1461822"/>
            <a:ext cx="4148414" cy="40406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DC772C-3A46-5D7E-9CBE-F2FF353CA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3905" y="5565581"/>
            <a:ext cx="3383032" cy="79407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91AA48F-BCFB-DA30-2047-9B2B39CCD172}"/>
              </a:ext>
            </a:extLst>
          </p:cNvPr>
          <p:cNvSpPr txBox="1"/>
          <p:nvPr/>
        </p:nvSpPr>
        <p:spPr>
          <a:xfrm rot="16200000">
            <a:off x="-994362" y="4049076"/>
            <a:ext cx="266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 Perforation Diameter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1F36FB-5137-1F48-0387-90F5036E14D0}"/>
              </a:ext>
            </a:extLst>
          </p:cNvPr>
          <p:cNvSpPr txBox="1"/>
          <p:nvPr/>
        </p:nvSpPr>
        <p:spPr>
          <a:xfrm>
            <a:off x="2338885" y="2652135"/>
            <a:ext cx="1804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Trellised by Stage</a:t>
            </a:r>
          </a:p>
        </p:txBody>
      </p:sp>
    </p:spTree>
    <p:extLst>
      <p:ext uri="{BB962C8B-B14F-4D97-AF65-F5344CB8AC3E}">
        <p14:creationId xmlns:p14="http://schemas.microsoft.com/office/powerpoint/2010/main" val="3668011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A3365-D5C6-8FDA-709A-C8588CBA9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202068"/>
            <a:ext cx="11019570" cy="1127760"/>
          </a:xfrm>
        </p:spPr>
        <p:txBody>
          <a:bodyPr>
            <a:normAutofit/>
          </a:bodyPr>
          <a:lstStyle/>
          <a:p>
            <a:r>
              <a:rPr lang="en-US" dirty="0"/>
              <a:t>Nugget/Sill/Range for erosion alpha</a:t>
            </a:r>
            <a:br>
              <a:rPr lang="en-US" dirty="0"/>
            </a:br>
            <a:r>
              <a:rPr lang="en-US" dirty="0"/>
              <a:t>Interlude - Erosion variance and impact on uniformity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702CAF-ACB3-1A46-6AF5-026510EB5931}"/>
              </a:ext>
            </a:extLst>
          </p:cNvPr>
          <p:cNvSpPr txBox="1">
            <a:spLocks/>
          </p:cNvSpPr>
          <p:nvPr/>
        </p:nvSpPr>
        <p:spPr>
          <a:xfrm>
            <a:off x="585788" y="1329828"/>
            <a:ext cx="6515721" cy="33854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2260"/>
              </a:lnSpc>
              <a:spcBef>
                <a:spcPts val="1000"/>
              </a:spcBef>
              <a:spcAft>
                <a:spcPts val="200"/>
              </a:spcAft>
              <a:buFont typeface="Arial" panose="020B0604020202020204" pitchFamily="34" charset="0"/>
              <a:buNone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16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95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Known Input Variance:</a:t>
            </a:r>
          </a:p>
          <a:p>
            <a:pPr lvl="1"/>
            <a:r>
              <a:rPr lang="en-US" sz="2000" dirty="0"/>
              <a:t>Cluster spacing variance</a:t>
            </a:r>
          </a:p>
          <a:p>
            <a:pPr lvl="1"/>
            <a:r>
              <a:rPr lang="en-US" sz="2000" dirty="0"/>
              <a:t>Perforation phasing variance</a:t>
            </a:r>
          </a:p>
          <a:p>
            <a:pPr lvl="1"/>
            <a:r>
              <a:rPr lang="en-US" sz="2000" dirty="0"/>
              <a:t>Initial perf diameter variance</a:t>
            </a:r>
          </a:p>
          <a:p>
            <a:r>
              <a:rPr lang="en-US" sz="2400" dirty="0"/>
              <a:t>Unknown Input Variance:</a:t>
            </a:r>
          </a:p>
          <a:p>
            <a:pPr lvl="1"/>
            <a:r>
              <a:rPr lang="en-US" sz="2000" dirty="0"/>
              <a:t>Breakdown pressure</a:t>
            </a:r>
          </a:p>
          <a:p>
            <a:pPr lvl="1"/>
            <a:r>
              <a:rPr lang="en-US" sz="2000" b="1" dirty="0"/>
              <a:t>Erosion coefficients</a:t>
            </a:r>
          </a:p>
          <a:p>
            <a:pPr lvl="1"/>
            <a:endParaRPr lang="en-US" sz="2000" dirty="0"/>
          </a:p>
        </p:txBody>
      </p:sp>
      <p:pic>
        <p:nvPicPr>
          <p:cNvPr id="5" name="Picture 6" descr="undefined">
            <a:extLst>
              <a:ext uri="{FF2B5EF4-FFF2-40B4-BE49-F238E27FC236}">
                <a16:creationId xmlns:a16="http://schemas.microsoft.com/office/drawing/2014/main" id="{CF9BCC5D-215F-B5AD-5C04-7A7D5C703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33" y="3286805"/>
            <a:ext cx="4160157" cy="260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7A369B-A027-B187-0B3E-46DAAE344BAF}"/>
              </a:ext>
            </a:extLst>
          </p:cNvPr>
          <p:cNvSpPr txBox="1">
            <a:spLocks/>
          </p:cNvSpPr>
          <p:nvPr/>
        </p:nvSpPr>
        <p:spPr>
          <a:xfrm>
            <a:off x="5515596" y="1329828"/>
            <a:ext cx="6515721" cy="3385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Potential causes for variance in erosion: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Variability in steel quality or stress state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Quality of cement behind casing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Local variability in formation properties and/or transverse fractures immediately behind casing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Positive feedback loop</a:t>
            </a:r>
          </a:p>
        </p:txBody>
      </p:sp>
    </p:spTree>
    <p:extLst>
      <p:ext uri="{BB962C8B-B14F-4D97-AF65-F5344CB8AC3E}">
        <p14:creationId xmlns:p14="http://schemas.microsoft.com/office/powerpoint/2010/main" val="300287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4EE63-3282-9CCC-2D8E-E66B4F7BF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226415"/>
            <a:ext cx="11019570" cy="1127760"/>
          </a:xfrm>
        </p:spPr>
        <p:txBody>
          <a:bodyPr/>
          <a:lstStyle/>
          <a:p>
            <a:r>
              <a:rPr lang="en-US" dirty="0"/>
              <a:t>Nugget/Sill/Range for erosion alpha</a:t>
            </a:r>
            <a:br>
              <a:rPr lang="en-US" dirty="0"/>
            </a:br>
            <a:r>
              <a:rPr lang="en-US" dirty="0"/>
              <a:t>Interlude – Example model with inline perforation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A901A8-2BE9-8807-BBCB-CDE7B19F134C}"/>
              </a:ext>
            </a:extLst>
          </p:cNvPr>
          <p:cNvSpPr txBox="1"/>
          <p:nvPr/>
        </p:nvSpPr>
        <p:spPr>
          <a:xfrm>
            <a:off x="7821091" y="5097681"/>
            <a:ext cx="206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Perforation Number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F8F6F0-F64C-52B5-BAA3-49826D2A3CB0}"/>
              </a:ext>
            </a:extLst>
          </p:cNvPr>
          <p:cNvSpPr txBox="1"/>
          <p:nvPr/>
        </p:nvSpPr>
        <p:spPr>
          <a:xfrm>
            <a:off x="10418134" y="2104212"/>
            <a:ext cx="1375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Realization 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B2F5D2-E1C6-CCD6-FD04-46849E8EB868}"/>
              </a:ext>
            </a:extLst>
          </p:cNvPr>
          <p:cNvSpPr txBox="1"/>
          <p:nvPr/>
        </p:nvSpPr>
        <p:spPr>
          <a:xfrm>
            <a:off x="1693617" y="5097681"/>
            <a:ext cx="206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Perforation Number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004B8-56AD-C09C-8A00-9DB957DF3A65}"/>
              </a:ext>
            </a:extLst>
          </p:cNvPr>
          <p:cNvSpPr txBox="1"/>
          <p:nvPr/>
        </p:nvSpPr>
        <p:spPr>
          <a:xfrm>
            <a:off x="274048" y="1547322"/>
            <a:ext cx="4678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/>
              <a:t>Uncertainty in shot diameter, perf phasing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4EF6D6-C6F2-012A-E4BC-A46FDAF3CFE2}"/>
              </a:ext>
            </a:extLst>
          </p:cNvPr>
          <p:cNvSpPr txBox="1"/>
          <p:nvPr/>
        </p:nvSpPr>
        <p:spPr>
          <a:xfrm>
            <a:off x="4290660" y="2104212"/>
            <a:ext cx="1375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Realization #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28FA541-219E-BC70-8739-AD4D74CA4633}"/>
              </a:ext>
            </a:extLst>
          </p:cNvPr>
          <p:cNvGraphicFramePr>
            <a:graphicFrameLocks/>
          </p:cNvGraphicFramePr>
          <p:nvPr/>
        </p:nvGraphicFramePr>
        <p:xfrm>
          <a:off x="458715" y="224488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A49D31C-0F0A-269B-8CBC-D204D5C3E251}"/>
              </a:ext>
            </a:extLst>
          </p:cNvPr>
          <p:cNvGraphicFramePr>
            <a:graphicFrameLocks/>
          </p:cNvGraphicFramePr>
          <p:nvPr/>
        </p:nvGraphicFramePr>
        <p:xfrm>
          <a:off x="6651681" y="221896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BCB8592-C059-E764-12A2-93103607F63E}"/>
              </a:ext>
            </a:extLst>
          </p:cNvPr>
          <p:cNvSpPr txBox="1"/>
          <p:nvPr/>
        </p:nvSpPr>
        <p:spPr>
          <a:xfrm rot="16200000">
            <a:off x="-725327" y="3247157"/>
            <a:ext cx="1998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 shot diameter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3EA6D7-9398-FC7F-87C1-DDFCD5B8A7E8}"/>
              </a:ext>
            </a:extLst>
          </p:cNvPr>
          <p:cNvSpPr txBox="1"/>
          <p:nvPr/>
        </p:nvSpPr>
        <p:spPr>
          <a:xfrm>
            <a:off x="6016012" y="1354175"/>
            <a:ext cx="5590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Uncertainty in shot diameter, perf phasing + spatially correlated erosion variance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77B65B32-5D5C-961C-D2BD-D5D64B00DBE0}"/>
              </a:ext>
            </a:extLst>
          </p:cNvPr>
          <p:cNvSpPr/>
          <p:nvPr/>
        </p:nvSpPr>
        <p:spPr>
          <a:xfrm>
            <a:off x="5213074" y="3223895"/>
            <a:ext cx="1306996" cy="647391"/>
          </a:xfrm>
          <a:prstGeom prst="rightArrow">
            <a:avLst/>
          </a:prstGeom>
          <a:solidFill>
            <a:srgbClr val="A03C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004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0A5B9-AD61-73FF-5F2C-34D5782A7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-56486"/>
            <a:ext cx="11019570" cy="1127760"/>
          </a:xfrm>
        </p:spPr>
        <p:txBody>
          <a:bodyPr>
            <a:normAutofit/>
          </a:bodyPr>
          <a:lstStyle/>
          <a:p>
            <a:r>
              <a:rPr lang="en-US" dirty="0"/>
              <a:t>Nugget/Sill/Range for erosion alpha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1FC26F-9DA9-855C-D0C6-0CE3CB1EB3F5}"/>
              </a:ext>
            </a:extLst>
          </p:cNvPr>
          <p:cNvSpPr txBox="1"/>
          <p:nvPr/>
        </p:nvSpPr>
        <p:spPr>
          <a:xfrm rot="16200000">
            <a:off x="-1447986" y="3821596"/>
            <a:ext cx="329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Equivalent Diameter Increase (%)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201C76-24D9-32AB-BFFE-12B495341D8F}"/>
              </a:ext>
            </a:extLst>
          </p:cNvPr>
          <p:cNvSpPr txBox="1"/>
          <p:nvPr/>
        </p:nvSpPr>
        <p:spPr>
          <a:xfrm>
            <a:off x="2632026" y="5019261"/>
            <a:ext cx="2284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Cluster + Perforation #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9D4C41-143D-E53E-E87C-BA239A7C1C59}"/>
                  </a:ext>
                </a:extLst>
              </p:cNvPr>
              <p:cNvSpPr txBox="1"/>
              <p:nvPr/>
            </p:nvSpPr>
            <p:spPr>
              <a:xfrm>
                <a:off x="613110" y="5772791"/>
                <a:ext cx="6204502" cy="6127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𝑈𝐼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𝑆𝑇𝐷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𝐴𝑉𝐺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49D4C41-143D-E53E-E87C-BA239A7C1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110" y="5772791"/>
                <a:ext cx="6204502" cy="61279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3C1417FE-6640-09E3-A400-923D8B26E56F}"/>
              </a:ext>
            </a:extLst>
          </p:cNvPr>
          <p:cNvGrpSpPr/>
          <p:nvPr/>
        </p:nvGrpSpPr>
        <p:grpSpPr>
          <a:xfrm>
            <a:off x="430574" y="2449996"/>
            <a:ext cx="7757427" cy="2629920"/>
            <a:chOff x="1212980" y="1257349"/>
            <a:chExt cx="9262550" cy="31401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29E6059-CFA7-3D50-52BA-89B5B3C8C1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363" t="10970" r="12313"/>
            <a:stretch/>
          </p:blipFill>
          <p:spPr>
            <a:xfrm>
              <a:off x="1212980" y="1257349"/>
              <a:ext cx="9262550" cy="314018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B62240B-6811-E124-7958-426D00EF8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2470" y="1571348"/>
              <a:ext cx="8229600" cy="192645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E683BCB-8461-4294-D6FD-62C10D756C01}"/>
              </a:ext>
            </a:extLst>
          </p:cNvPr>
          <p:cNvGrpSpPr/>
          <p:nvPr/>
        </p:nvGrpSpPr>
        <p:grpSpPr>
          <a:xfrm>
            <a:off x="8007565" y="2480823"/>
            <a:ext cx="4101507" cy="3040972"/>
            <a:chOff x="5771697" y="5327905"/>
            <a:chExt cx="4101507" cy="304097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FDB8845-D00F-CA88-5855-52701A787369}"/>
                </a:ext>
              </a:extLst>
            </p:cNvPr>
            <p:cNvGrpSpPr/>
            <p:nvPr/>
          </p:nvGrpSpPr>
          <p:grpSpPr>
            <a:xfrm>
              <a:off x="5771697" y="5342892"/>
              <a:ext cx="4101507" cy="3025985"/>
              <a:chOff x="8416557" y="5338325"/>
              <a:chExt cx="4101507" cy="3025985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29DC6E5-D338-1A81-B714-9DFD62BD50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54407"/>
              <a:stretch/>
            </p:blipFill>
            <p:spPr>
              <a:xfrm>
                <a:off x="8941442" y="5338325"/>
                <a:ext cx="2052775" cy="3025985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CE39A112-C726-D8B7-236A-4722AAC0A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r="88342"/>
              <a:stretch/>
            </p:blipFill>
            <p:spPr>
              <a:xfrm>
                <a:off x="8416557" y="5338325"/>
                <a:ext cx="524885" cy="3025985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7E1A377B-5125-3DD8-AFFF-820C0936F8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83587" r="1889"/>
              <a:stretch/>
            </p:blipFill>
            <p:spPr>
              <a:xfrm>
                <a:off x="10625604" y="5338325"/>
                <a:ext cx="1892460" cy="3025985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12" name="Chart 11">
                  <a:extLst>
                    <a:ext uri="{FF2B5EF4-FFF2-40B4-BE49-F238E27FC236}">
                      <a16:creationId xmlns:a16="http://schemas.microsoft.com/office/drawing/2014/main" id="{88D4E82F-D471-06A0-28CA-FD0BE29BA46A}"/>
                    </a:ext>
                  </a:extLst>
                </p:cNvPr>
                <p:cNvGraphicFramePr/>
                <p:nvPr/>
              </p:nvGraphicFramePr>
              <p:xfrm>
                <a:off x="7798024" y="5327905"/>
                <a:ext cx="2004349" cy="1965959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6"/>
                </a:graphicData>
              </a:graphic>
            </p:graphicFrame>
          </mc:Choice>
          <mc:Fallback xmlns="">
            <p:pic>
              <p:nvPicPr>
                <p:cNvPr id="11" name="Chart 10">
                  <a:extLst>
                    <a:ext uri="{FF2B5EF4-FFF2-40B4-BE49-F238E27FC236}">
                      <a16:creationId xmlns:a16="http://schemas.microsoft.com/office/drawing/2014/main" id="{C3330735-CB07-146B-150D-3E292AD1AD3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033892" y="2480823"/>
                  <a:ext cx="2004349" cy="196595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BC1FE93-EDE9-C4BF-67C6-3C6C56CBA8CF}"/>
              </a:ext>
            </a:extLst>
          </p:cNvPr>
          <p:cNvSpPr txBox="1"/>
          <p:nvPr/>
        </p:nvSpPr>
        <p:spPr>
          <a:xfrm>
            <a:off x="8007566" y="5253255"/>
            <a:ext cx="40306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	   Field		Model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45096E8-3046-A9BF-180A-73661C5E3FF4}"/>
              </a:ext>
            </a:extLst>
          </p:cNvPr>
          <p:cNvSpPr txBox="1">
            <a:spLocks/>
          </p:cNvSpPr>
          <p:nvPr/>
        </p:nvSpPr>
        <p:spPr>
          <a:xfrm>
            <a:off x="446400" y="971948"/>
            <a:ext cx="11019570" cy="112776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/>
              <a:t>The goal is to capture both the “average” trend behavior as well as the spread in erosion ranges and thus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352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83762D-D4F7-BF35-0247-61F05A4D5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Fracture net pressure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5FC74BA-8216-C878-B6F7-072493FFA9F1}"/>
              </a:ext>
            </a:extLst>
          </p:cNvPr>
          <p:cNvGrpSpPr/>
          <p:nvPr/>
        </p:nvGrpSpPr>
        <p:grpSpPr>
          <a:xfrm>
            <a:off x="211038" y="2304919"/>
            <a:ext cx="9943436" cy="4176290"/>
            <a:chOff x="211038" y="2304919"/>
            <a:chExt cx="9943436" cy="41762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9CA67B8-F842-F351-327F-EC1537A5039F}"/>
                </a:ext>
              </a:extLst>
            </p:cNvPr>
            <p:cNvSpPr txBox="1"/>
            <p:nvPr/>
          </p:nvSpPr>
          <p:spPr>
            <a:xfrm>
              <a:off x="1217009" y="5957989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Heel</a:t>
              </a:r>
            </a:p>
          </p:txBody>
        </p:sp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DB7BCC32-166E-9DDE-36E8-A3AC97F428C3}"/>
                </a:ext>
              </a:extLst>
            </p:cNvPr>
            <p:cNvSpPr/>
            <p:nvPr/>
          </p:nvSpPr>
          <p:spPr>
            <a:xfrm>
              <a:off x="2719989" y="5902845"/>
              <a:ext cx="5129048" cy="54903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DFDADC-BE3E-75D7-393D-DBD23D64FEAD}"/>
                </a:ext>
              </a:extLst>
            </p:cNvPr>
            <p:cNvSpPr txBox="1"/>
            <p:nvPr/>
          </p:nvSpPr>
          <p:spPr>
            <a:xfrm>
              <a:off x="4785271" y="5957989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Flow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F1E6A0-B4E0-43F1-68F6-81959278C7DC}"/>
                </a:ext>
              </a:extLst>
            </p:cNvPr>
            <p:cNvSpPr txBox="1"/>
            <p:nvPr/>
          </p:nvSpPr>
          <p:spPr>
            <a:xfrm rot="16200000">
              <a:off x="-1380562" y="3896519"/>
              <a:ext cx="3644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Increasing Erosion of perf</a:t>
              </a: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9B0C83D4-DDF7-F114-A97B-88C97D2909CA}"/>
                </a:ext>
              </a:extLst>
            </p:cNvPr>
            <p:cNvSpPr/>
            <p:nvPr/>
          </p:nvSpPr>
          <p:spPr>
            <a:xfrm rot="16200000">
              <a:off x="-769276" y="3794351"/>
              <a:ext cx="3424399" cy="60500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F5DEC62-F2CC-E252-982F-87321CBFD8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5205" y="2394987"/>
              <a:ext cx="0" cy="34140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1EB1F37-6771-5324-438F-E92731EE52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5205" y="5809053"/>
              <a:ext cx="8112034" cy="88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B7DA29-1E1A-B5C7-2B8C-64E6958DE458}"/>
                </a:ext>
              </a:extLst>
            </p:cNvPr>
            <p:cNvSpPr txBox="1"/>
            <p:nvPr/>
          </p:nvSpPr>
          <p:spPr>
            <a:xfrm>
              <a:off x="8419929" y="5957989"/>
              <a:ext cx="977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177D95-2B5D-E0DD-3C30-510C14A87DB3}"/>
                </a:ext>
              </a:extLst>
            </p:cNvPr>
            <p:cNvSpPr txBox="1"/>
            <p:nvPr/>
          </p:nvSpPr>
          <p:spPr>
            <a:xfrm>
              <a:off x="2689241" y="2466327"/>
              <a:ext cx="4691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Single Cluster Stress Shadow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AFFFE7-1C30-7945-5002-424477F8307D}"/>
                </a:ext>
              </a:extLst>
            </p:cNvPr>
            <p:cNvSpPr txBox="1"/>
            <p:nvPr/>
          </p:nvSpPr>
          <p:spPr>
            <a:xfrm>
              <a:off x="3589498" y="4554239"/>
              <a:ext cx="65649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Each frac generated in a cluster generates it’s own stress shadow</a:t>
              </a:r>
            </a:p>
          </p:txBody>
        </p:sp>
        <p:sp>
          <p:nvSpPr>
            <p:cNvPr id="29" name="Callout: Line with No Border 28">
              <a:extLst>
                <a:ext uri="{FF2B5EF4-FFF2-40B4-BE49-F238E27FC236}">
                  <a16:creationId xmlns:a16="http://schemas.microsoft.com/office/drawing/2014/main" id="{57036AB0-A072-9B1B-8C60-3132114593C4}"/>
                </a:ext>
              </a:extLst>
            </p:cNvPr>
            <p:cNvSpPr/>
            <p:nvPr/>
          </p:nvSpPr>
          <p:spPr>
            <a:xfrm>
              <a:off x="7741185" y="5226855"/>
              <a:ext cx="1250769" cy="341442"/>
            </a:xfrm>
            <a:prstGeom prst="callout1">
              <a:avLst>
                <a:gd name="adj1" fmla="val 60833"/>
                <a:gd name="adj2" fmla="val 1042"/>
                <a:gd name="adj3" fmla="val 138384"/>
                <a:gd name="adj4" fmla="val -4741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solidFill>
                    <a:sysClr val="windowText" lastClr="000000"/>
                  </a:solidFill>
                </a:rPr>
                <a:t>Perf/frac</a:t>
              </a: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748D3AD8-887A-E340-705E-4F716941127D}"/>
                </a:ext>
              </a:extLst>
            </p:cNvPr>
            <p:cNvSpPr/>
            <p:nvPr/>
          </p:nvSpPr>
          <p:spPr>
            <a:xfrm>
              <a:off x="2516140" y="567893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EBFE0FA6-74E6-7D5D-FE08-11B02A6E1127}"/>
                </a:ext>
              </a:extLst>
            </p:cNvPr>
            <p:cNvSpPr/>
            <p:nvPr/>
          </p:nvSpPr>
          <p:spPr>
            <a:xfrm>
              <a:off x="7062607" y="564471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B0C70060-8C7A-7C7F-B159-AB9595409AF9}"/>
                </a:ext>
              </a:extLst>
            </p:cNvPr>
            <p:cNvSpPr/>
            <p:nvPr/>
          </p:nvSpPr>
          <p:spPr>
            <a:xfrm>
              <a:off x="4789373" y="563645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A5DF7170-571A-3795-415B-446E5EDC1FDB}"/>
                </a:ext>
              </a:extLst>
            </p:cNvPr>
            <p:cNvSpPr/>
            <p:nvPr/>
          </p:nvSpPr>
          <p:spPr>
            <a:xfrm>
              <a:off x="3652757" y="5649522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0662D02E-10D5-FCBE-5982-14AEF468BB04}"/>
                </a:ext>
              </a:extLst>
            </p:cNvPr>
            <p:cNvSpPr/>
            <p:nvPr/>
          </p:nvSpPr>
          <p:spPr>
            <a:xfrm>
              <a:off x="5912980" y="5677263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D9F50BA-6704-BD4C-D021-621B2FB9D15B}"/>
                </a:ext>
              </a:extLst>
            </p:cNvPr>
            <p:cNvSpPr/>
            <p:nvPr/>
          </p:nvSpPr>
          <p:spPr>
            <a:xfrm>
              <a:off x="2158671" y="4934875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Action Button: Go Forward or Next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DB148F8-6CC4-F4DD-BAD8-DC7A69EED313}"/>
              </a:ext>
            </a:extLst>
          </p:cNvPr>
          <p:cNvSpPr/>
          <p:nvPr/>
        </p:nvSpPr>
        <p:spPr>
          <a:xfrm>
            <a:off x="11810597" y="6419341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1F259C7-0B80-FB94-AE91-A391A68BFC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250612"/>
              </p:ext>
            </p:extLst>
          </p:nvPr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4269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Fracture net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stress shadow that occurs during fracturing; increase to reduce erosion in the middle of the stage, i.e. create a heel and toe bias or “U”-shaped profile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09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757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83762D-D4F7-BF35-0247-61F05A4D5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Fracture net pressure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469B82F-DD4B-96A2-CF95-9F88FE3BE6CD}"/>
              </a:ext>
            </a:extLst>
          </p:cNvPr>
          <p:cNvGrpSpPr/>
          <p:nvPr/>
        </p:nvGrpSpPr>
        <p:grpSpPr>
          <a:xfrm>
            <a:off x="44352" y="2425931"/>
            <a:ext cx="10248487" cy="4176290"/>
            <a:chOff x="1264603" y="1816969"/>
            <a:chExt cx="10248487" cy="417629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1EB1F37-6771-5324-438F-E92731EE52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9994" y="5321103"/>
              <a:ext cx="8112034" cy="88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8B52EED-7B29-30E0-2D3D-6BF91B6033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9994" y="5314679"/>
              <a:ext cx="7622889" cy="15290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2033394-B488-1C77-96BA-FB830BAE60BD}"/>
                </a:ext>
              </a:extLst>
            </p:cNvPr>
            <p:cNvSpPr/>
            <p:nvPr/>
          </p:nvSpPr>
          <p:spPr>
            <a:xfrm>
              <a:off x="2130004" y="4433862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FBF7A40-37BF-AB88-ADE7-497E632707F8}"/>
                </a:ext>
              </a:extLst>
            </p:cNvPr>
            <p:cNvSpPr/>
            <p:nvPr/>
          </p:nvSpPr>
          <p:spPr>
            <a:xfrm>
              <a:off x="3232029" y="4446925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982EE0C-27BB-D467-9A73-F26B6BBDF857}"/>
                </a:ext>
              </a:extLst>
            </p:cNvPr>
            <p:cNvSpPr/>
            <p:nvPr/>
          </p:nvSpPr>
          <p:spPr>
            <a:xfrm>
              <a:off x="4324213" y="4433862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CAE14F8-2C1F-D310-2E4E-309F57013A89}"/>
                </a:ext>
              </a:extLst>
            </p:cNvPr>
            <p:cNvSpPr/>
            <p:nvPr/>
          </p:nvSpPr>
          <p:spPr>
            <a:xfrm>
              <a:off x="5445915" y="4433862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9390D66-55C4-158A-0B78-66B9C4C6A28D}"/>
                </a:ext>
              </a:extLst>
            </p:cNvPr>
            <p:cNvSpPr/>
            <p:nvPr/>
          </p:nvSpPr>
          <p:spPr>
            <a:xfrm>
              <a:off x="2754392" y="3672702"/>
              <a:ext cx="7050287" cy="1484546"/>
            </a:xfrm>
            <a:custGeom>
              <a:avLst/>
              <a:gdLst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429691 w 8921931"/>
                <a:gd name="connsiteY3" fmla="*/ 288040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6035040 w 8921931"/>
                <a:gd name="connsiteY8" fmla="*/ 13720 h 1803332"/>
                <a:gd name="connsiteX9" fmla="*/ 6648994 w 8921931"/>
                <a:gd name="connsiteY9" fmla="*/ 79034 h 1803332"/>
                <a:gd name="connsiteX10" fmla="*/ 7171509 w 8921931"/>
                <a:gd name="connsiteY10" fmla="*/ 379480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429691 w 8921931"/>
                <a:gd name="connsiteY3" fmla="*/ 288040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6035040 w 8921931"/>
                <a:gd name="connsiteY8" fmla="*/ 13720 h 1803332"/>
                <a:gd name="connsiteX9" fmla="*/ 6648994 w 8921931"/>
                <a:gd name="connsiteY9" fmla="*/ 79034 h 1803332"/>
                <a:gd name="connsiteX10" fmla="*/ 6936377 w 8921931"/>
                <a:gd name="connsiteY10" fmla="*/ 601549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429691 w 8921931"/>
                <a:gd name="connsiteY3" fmla="*/ 288040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6035040 w 8921931"/>
                <a:gd name="connsiteY8" fmla="*/ 13720 h 1803332"/>
                <a:gd name="connsiteX9" fmla="*/ 6439988 w 8921931"/>
                <a:gd name="connsiteY9" fmla="*/ 196600 h 1803332"/>
                <a:gd name="connsiteX10" fmla="*/ 6936377 w 8921931"/>
                <a:gd name="connsiteY10" fmla="*/ 601549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429691 w 8921931"/>
                <a:gd name="connsiteY3" fmla="*/ 288040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5799908 w 8921931"/>
                <a:gd name="connsiteY8" fmla="*/ 222726 h 1803332"/>
                <a:gd name="connsiteX9" fmla="*/ 6439988 w 8921931"/>
                <a:gd name="connsiteY9" fmla="*/ 196600 h 1803332"/>
                <a:gd name="connsiteX10" fmla="*/ 6936377 w 8921931"/>
                <a:gd name="connsiteY10" fmla="*/ 601549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429691 w 8921931"/>
                <a:gd name="connsiteY3" fmla="*/ 288040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5799908 w 8921931"/>
                <a:gd name="connsiteY8" fmla="*/ 222726 h 1803332"/>
                <a:gd name="connsiteX9" fmla="*/ 6413862 w 8921931"/>
                <a:gd name="connsiteY9" fmla="*/ 274977 h 1803332"/>
                <a:gd name="connsiteX10" fmla="*/ 6936377 w 8921931"/>
                <a:gd name="connsiteY10" fmla="*/ 601549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7389 h 1803332"/>
                <a:gd name="connsiteX1" fmla="*/ 979714 w 8921931"/>
                <a:gd name="connsiteY1" fmla="*/ 1502886 h 1803332"/>
                <a:gd name="connsiteX2" fmla="*/ 1881051 w 8921931"/>
                <a:gd name="connsiteY2" fmla="*/ 954246 h 1803332"/>
                <a:gd name="connsiteX3" fmla="*/ 2390503 w 8921931"/>
                <a:gd name="connsiteY3" fmla="*/ 431732 h 1803332"/>
                <a:gd name="connsiteX4" fmla="*/ 2730137 w 8921931"/>
                <a:gd name="connsiteY4" fmla="*/ 131286 h 1803332"/>
                <a:gd name="connsiteX5" fmla="*/ 3370217 w 8921931"/>
                <a:gd name="connsiteY5" fmla="*/ 657 h 1803332"/>
                <a:gd name="connsiteX6" fmla="*/ 4075611 w 8921931"/>
                <a:gd name="connsiteY6" fmla="*/ 79034 h 1803332"/>
                <a:gd name="connsiteX7" fmla="*/ 5199017 w 8921931"/>
                <a:gd name="connsiteY7" fmla="*/ 39846 h 1803332"/>
                <a:gd name="connsiteX8" fmla="*/ 5799908 w 8921931"/>
                <a:gd name="connsiteY8" fmla="*/ 222726 h 1803332"/>
                <a:gd name="connsiteX9" fmla="*/ 6413862 w 8921931"/>
                <a:gd name="connsiteY9" fmla="*/ 274977 h 1803332"/>
                <a:gd name="connsiteX10" fmla="*/ 6936377 w 8921931"/>
                <a:gd name="connsiteY10" fmla="*/ 601549 h 1803332"/>
                <a:gd name="connsiteX11" fmla="*/ 7707086 w 8921931"/>
                <a:gd name="connsiteY11" fmla="*/ 1306943 h 1803332"/>
                <a:gd name="connsiteX12" fmla="*/ 8255726 w 8921931"/>
                <a:gd name="connsiteY12" fmla="*/ 1568200 h 1803332"/>
                <a:gd name="connsiteX13" fmla="*/ 8921931 w 8921931"/>
                <a:gd name="connsiteY13" fmla="*/ 1803332 h 1803332"/>
                <a:gd name="connsiteX0" fmla="*/ 0 w 8921931"/>
                <a:gd name="connsiteY0" fmla="*/ 1609478 h 1805421"/>
                <a:gd name="connsiteX1" fmla="*/ 979714 w 8921931"/>
                <a:gd name="connsiteY1" fmla="*/ 1504975 h 1805421"/>
                <a:gd name="connsiteX2" fmla="*/ 1881051 w 8921931"/>
                <a:gd name="connsiteY2" fmla="*/ 956335 h 1805421"/>
                <a:gd name="connsiteX3" fmla="*/ 2390503 w 8921931"/>
                <a:gd name="connsiteY3" fmla="*/ 433821 h 1805421"/>
                <a:gd name="connsiteX4" fmla="*/ 2717074 w 8921931"/>
                <a:gd name="connsiteY4" fmla="*/ 198689 h 1805421"/>
                <a:gd name="connsiteX5" fmla="*/ 3370217 w 8921931"/>
                <a:gd name="connsiteY5" fmla="*/ 2746 h 1805421"/>
                <a:gd name="connsiteX6" fmla="*/ 4075611 w 8921931"/>
                <a:gd name="connsiteY6" fmla="*/ 81123 h 1805421"/>
                <a:gd name="connsiteX7" fmla="*/ 5199017 w 8921931"/>
                <a:gd name="connsiteY7" fmla="*/ 41935 h 1805421"/>
                <a:gd name="connsiteX8" fmla="*/ 5799908 w 8921931"/>
                <a:gd name="connsiteY8" fmla="*/ 224815 h 1805421"/>
                <a:gd name="connsiteX9" fmla="*/ 6413862 w 8921931"/>
                <a:gd name="connsiteY9" fmla="*/ 277066 h 1805421"/>
                <a:gd name="connsiteX10" fmla="*/ 6936377 w 8921931"/>
                <a:gd name="connsiteY10" fmla="*/ 603638 h 1805421"/>
                <a:gd name="connsiteX11" fmla="*/ 7707086 w 8921931"/>
                <a:gd name="connsiteY11" fmla="*/ 1309032 h 1805421"/>
                <a:gd name="connsiteX12" fmla="*/ 8255726 w 8921931"/>
                <a:gd name="connsiteY12" fmla="*/ 1570289 h 1805421"/>
                <a:gd name="connsiteX13" fmla="*/ 8921931 w 8921931"/>
                <a:gd name="connsiteY13" fmla="*/ 1805421 h 1805421"/>
                <a:gd name="connsiteX0" fmla="*/ 0 w 8921931"/>
                <a:gd name="connsiteY0" fmla="*/ 1574778 h 1770721"/>
                <a:gd name="connsiteX1" fmla="*/ 979714 w 8921931"/>
                <a:gd name="connsiteY1" fmla="*/ 1470275 h 1770721"/>
                <a:gd name="connsiteX2" fmla="*/ 1881051 w 8921931"/>
                <a:gd name="connsiteY2" fmla="*/ 921635 h 1770721"/>
                <a:gd name="connsiteX3" fmla="*/ 2390503 w 8921931"/>
                <a:gd name="connsiteY3" fmla="*/ 399121 h 1770721"/>
                <a:gd name="connsiteX4" fmla="*/ 2717074 w 8921931"/>
                <a:gd name="connsiteY4" fmla="*/ 163989 h 1770721"/>
                <a:gd name="connsiteX5" fmla="*/ 3435532 w 8921931"/>
                <a:gd name="connsiteY5" fmla="*/ 137863 h 1770721"/>
                <a:gd name="connsiteX6" fmla="*/ 4075611 w 8921931"/>
                <a:gd name="connsiteY6" fmla="*/ 46423 h 1770721"/>
                <a:gd name="connsiteX7" fmla="*/ 5199017 w 8921931"/>
                <a:gd name="connsiteY7" fmla="*/ 7235 h 1770721"/>
                <a:gd name="connsiteX8" fmla="*/ 5799908 w 8921931"/>
                <a:gd name="connsiteY8" fmla="*/ 190115 h 1770721"/>
                <a:gd name="connsiteX9" fmla="*/ 6413862 w 8921931"/>
                <a:gd name="connsiteY9" fmla="*/ 242366 h 1770721"/>
                <a:gd name="connsiteX10" fmla="*/ 6936377 w 8921931"/>
                <a:gd name="connsiteY10" fmla="*/ 568938 h 1770721"/>
                <a:gd name="connsiteX11" fmla="*/ 7707086 w 8921931"/>
                <a:gd name="connsiteY11" fmla="*/ 1274332 h 1770721"/>
                <a:gd name="connsiteX12" fmla="*/ 8255726 w 8921931"/>
                <a:gd name="connsiteY12" fmla="*/ 1535589 h 1770721"/>
                <a:gd name="connsiteX13" fmla="*/ 8921931 w 8921931"/>
                <a:gd name="connsiteY13" fmla="*/ 1770721 h 1770721"/>
                <a:gd name="connsiteX0" fmla="*/ 0 w 8921931"/>
                <a:gd name="connsiteY0" fmla="*/ 1568020 h 1763963"/>
                <a:gd name="connsiteX1" fmla="*/ 979714 w 8921931"/>
                <a:gd name="connsiteY1" fmla="*/ 1463517 h 1763963"/>
                <a:gd name="connsiteX2" fmla="*/ 1881051 w 8921931"/>
                <a:gd name="connsiteY2" fmla="*/ 914877 h 1763963"/>
                <a:gd name="connsiteX3" fmla="*/ 2390503 w 8921931"/>
                <a:gd name="connsiteY3" fmla="*/ 392363 h 1763963"/>
                <a:gd name="connsiteX4" fmla="*/ 2717074 w 8921931"/>
                <a:gd name="connsiteY4" fmla="*/ 157231 h 1763963"/>
                <a:gd name="connsiteX5" fmla="*/ 3435532 w 8921931"/>
                <a:gd name="connsiteY5" fmla="*/ 131105 h 1763963"/>
                <a:gd name="connsiteX6" fmla="*/ 5199017 w 8921931"/>
                <a:gd name="connsiteY6" fmla="*/ 477 h 1763963"/>
                <a:gd name="connsiteX7" fmla="*/ 5799908 w 8921931"/>
                <a:gd name="connsiteY7" fmla="*/ 183357 h 1763963"/>
                <a:gd name="connsiteX8" fmla="*/ 6413862 w 8921931"/>
                <a:gd name="connsiteY8" fmla="*/ 235608 h 1763963"/>
                <a:gd name="connsiteX9" fmla="*/ 6936377 w 8921931"/>
                <a:gd name="connsiteY9" fmla="*/ 562180 h 1763963"/>
                <a:gd name="connsiteX10" fmla="*/ 7707086 w 8921931"/>
                <a:gd name="connsiteY10" fmla="*/ 1267574 h 1763963"/>
                <a:gd name="connsiteX11" fmla="*/ 8255726 w 8921931"/>
                <a:gd name="connsiteY11" fmla="*/ 1528831 h 1763963"/>
                <a:gd name="connsiteX12" fmla="*/ 8921931 w 8921931"/>
                <a:gd name="connsiteY12" fmla="*/ 1763963 h 1763963"/>
                <a:gd name="connsiteX0" fmla="*/ 0 w 8921931"/>
                <a:gd name="connsiteY0" fmla="*/ 1442172 h 1638115"/>
                <a:gd name="connsiteX1" fmla="*/ 979714 w 8921931"/>
                <a:gd name="connsiteY1" fmla="*/ 1337669 h 1638115"/>
                <a:gd name="connsiteX2" fmla="*/ 1881051 w 8921931"/>
                <a:gd name="connsiteY2" fmla="*/ 789029 h 1638115"/>
                <a:gd name="connsiteX3" fmla="*/ 2390503 w 8921931"/>
                <a:gd name="connsiteY3" fmla="*/ 266515 h 1638115"/>
                <a:gd name="connsiteX4" fmla="*/ 2717074 w 8921931"/>
                <a:gd name="connsiteY4" fmla="*/ 31383 h 1638115"/>
                <a:gd name="connsiteX5" fmla="*/ 3435532 w 8921931"/>
                <a:gd name="connsiteY5" fmla="*/ 5257 h 1638115"/>
                <a:gd name="connsiteX6" fmla="*/ 5799908 w 8921931"/>
                <a:gd name="connsiteY6" fmla="*/ 57509 h 1638115"/>
                <a:gd name="connsiteX7" fmla="*/ 6413862 w 8921931"/>
                <a:gd name="connsiteY7" fmla="*/ 109760 h 1638115"/>
                <a:gd name="connsiteX8" fmla="*/ 6936377 w 8921931"/>
                <a:gd name="connsiteY8" fmla="*/ 436332 h 1638115"/>
                <a:gd name="connsiteX9" fmla="*/ 7707086 w 8921931"/>
                <a:gd name="connsiteY9" fmla="*/ 1141726 h 1638115"/>
                <a:gd name="connsiteX10" fmla="*/ 8255726 w 8921931"/>
                <a:gd name="connsiteY10" fmla="*/ 1402983 h 1638115"/>
                <a:gd name="connsiteX11" fmla="*/ 8921931 w 8921931"/>
                <a:gd name="connsiteY11" fmla="*/ 1638115 h 1638115"/>
                <a:gd name="connsiteX0" fmla="*/ 0 w 8921931"/>
                <a:gd name="connsiteY0" fmla="*/ 1442172 h 1638115"/>
                <a:gd name="connsiteX1" fmla="*/ 979714 w 8921931"/>
                <a:gd name="connsiteY1" fmla="*/ 1337669 h 1638115"/>
                <a:gd name="connsiteX2" fmla="*/ 1881051 w 8921931"/>
                <a:gd name="connsiteY2" fmla="*/ 789029 h 1638115"/>
                <a:gd name="connsiteX3" fmla="*/ 2390503 w 8921931"/>
                <a:gd name="connsiteY3" fmla="*/ 266515 h 1638115"/>
                <a:gd name="connsiteX4" fmla="*/ 2717074 w 8921931"/>
                <a:gd name="connsiteY4" fmla="*/ 31383 h 1638115"/>
                <a:gd name="connsiteX5" fmla="*/ 3435532 w 8921931"/>
                <a:gd name="connsiteY5" fmla="*/ 5257 h 1638115"/>
                <a:gd name="connsiteX6" fmla="*/ 5799908 w 8921931"/>
                <a:gd name="connsiteY6" fmla="*/ 57509 h 1638115"/>
                <a:gd name="connsiteX7" fmla="*/ 6400799 w 8921931"/>
                <a:gd name="connsiteY7" fmla="*/ 31383 h 1638115"/>
                <a:gd name="connsiteX8" fmla="*/ 6936377 w 8921931"/>
                <a:gd name="connsiteY8" fmla="*/ 436332 h 1638115"/>
                <a:gd name="connsiteX9" fmla="*/ 7707086 w 8921931"/>
                <a:gd name="connsiteY9" fmla="*/ 1141726 h 1638115"/>
                <a:gd name="connsiteX10" fmla="*/ 8255726 w 8921931"/>
                <a:gd name="connsiteY10" fmla="*/ 1402983 h 1638115"/>
                <a:gd name="connsiteX11" fmla="*/ 8921931 w 8921931"/>
                <a:gd name="connsiteY11" fmla="*/ 1638115 h 1638115"/>
                <a:gd name="connsiteX0" fmla="*/ 0 w 8921931"/>
                <a:gd name="connsiteY0" fmla="*/ 1456508 h 1652451"/>
                <a:gd name="connsiteX1" fmla="*/ 979714 w 8921931"/>
                <a:gd name="connsiteY1" fmla="*/ 1352005 h 1652451"/>
                <a:gd name="connsiteX2" fmla="*/ 1881051 w 8921931"/>
                <a:gd name="connsiteY2" fmla="*/ 803365 h 1652451"/>
                <a:gd name="connsiteX3" fmla="*/ 2390503 w 8921931"/>
                <a:gd name="connsiteY3" fmla="*/ 280851 h 1652451"/>
                <a:gd name="connsiteX4" fmla="*/ 2717074 w 8921931"/>
                <a:gd name="connsiteY4" fmla="*/ 45719 h 1652451"/>
                <a:gd name="connsiteX5" fmla="*/ 3435532 w 8921931"/>
                <a:gd name="connsiteY5" fmla="*/ 19593 h 1652451"/>
                <a:gd name="connsiteX6" fmla="*/ 5747656 w 8921931"/>
                <a:gd name="connsiteY6" fmla="*/ 6531 h 1652451"/>
                <a:gd name="connsiteX7" fmla="*/ 6400799 w 8921931"/>
                <a:gd name="connsiteY7" fmla="*/ 45719 h 1652451"/>
                <a:gd name="connsiteX8" fmla="*/ 6936377 w 8921931"/>
                <a:gd name="connsiteY8" fmla="*/ 450668 h 1652451"/>
                <a:gd name="connsiteX9" fmla="*/ 7707086 w 8921931"/>
                <a:gd name="connsiteY9" fmla="*/ 1156062 h 1652451"/>
                <a:gd name="connsiteX10" fmla="*/ 8255726 w 8921931"/>
                <a:gd name="connsiteY10" fmla="*/ 1417319 h 1652451"/>
                <a:gd name="connsiteX11" fmla="*/ 8921931 w 8921931"/>
                <a:gd name="connsiteY11" fmla="*/ 1652451 h 1652451"/>
                <a:gd name="connsiteX0" fmla="*/ 0 w 9004232"/>
                <a:gd name="connsiteY0" fmla="*/ 1456508 h 1482634"/>
                <a:gd name="connsiteX1" fmla="*/ 979714 w 9004232"/>
                <a:gd name="connsiteY1" fmla="*/ 1352005 h 1482634"/>
                <a:gd name="connsiteX2" fmla="*/ 1881051 w 9004232"/>
                <a:gd name="connsiteY2" fmla="*/ 803365 h 1482634"/>
                <a:gd name="connsiteX3" fmla="*/ 2390503 w 9004232"/>
                <a:gd name="connsiteY3" fmla="*/ 280851 h 1482634"/>
                <a:gd name="connsiteX4" fmla="*/ 2717074 w 9004232"/>
                <a:gd name="connsiteY4" fmla="*/ 45719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6508 h 1482634"/>
                <a:gd name="connsiteX1" fmla="*/ 979714 w 9004232"/>
                <a:gd name="connsiteY1" fmla="*/ 1352005 h 1482634"/>
                <a:gd name="connsiteX2" fmla="*/ 1881051 w 9004232"/>
                <a:gd name="connsiteY2" fmla="*/ 803365 h 1482634"/>
                <a:gd name="connsiteX3" fmla="*/ 2390503 w 9004232"/>
                <a:gd name="connsiteY3" fmla="*/ 280851 h 1482634"/>
                <a:gd name="connsiteX4" fmla="*/ 2717074 w 9004232"/>
                <a:gd name="connsiteY4" fmla="*/ 45719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6508 h 1482634"/>
                <a:gd name="connsiteX1" fmla="*/ 979714 w 9004232"/>
                <a:gd name="connsiteY1" fmla="*/ 1352005 h 1482634"/>
                <a:gd name="connsiteX2" fmla="*/ 1881051 w 9004232"/>
                <a:gd name="connsiteY2" fmla="*/ 803365 h 1482634"/>
                <a:gd name="connsiteX3" fmla="*/ 2390503 w 9004232"/>
                <a:gd name="connsiteY3" fmla="*/ 280851 h 1482634"/>
                <a:gd name="connsiteX4" fmla="*/ 1688311 w 9004232"/>
                <a:gd name="connsiteY4" fmla="*/ 32656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6508 h 1482634"/>
                <a:gd name="connsiteX1" fmla="*/ 979714 w 9004232"/>
                <a:gd name="connsiteY1" fmla="*/ 1352005 h 1482634"/>
                <a:gd name="connsiteX2" fmla="*/ 1881051 w 9004232"/>
                <a:gd name="connsiteY2" fmla="*/ 803365 h 1482634"/>
                <a:gd name="connsiteX3" fmla="*/ 1402890 w 9004232"/>
                <a:gd name="connsiteY3" fmla="*/ 424543 h 1482634"/>
                <a:gd name="connsiteX4" fmla="*/ 1688311 w 9004232"/>
                <a:gd name="connsiteY4" fmla="*/ 32656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6508 h 1482634"/>
                <a:gd name="connsiteX1" fmla="*/ 979714 w 9004232"/>
                <a:gd name="connsiteY1" fmla="*/ 1352005 h 1482634"/>
                <a:gd name="connsiteX2" fmla="*/ 907155 w 9004232"/>
                <a:gd name="connsiteY2" fmla="*/ 855617 h 1482634"/>
                <a:gd name="connsiteX3" fmla="*/ 1402890 w 9004232"/>
                <a:gd name="connsiteY3" fmla="*/ 424543 h 1482634"/>
                <a:gd name="connsiteX4" fmla="*/ 1688311 w 9004232"/>
                <a:gd name="connsiteY4" fmla="*/ 32656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6508 h 1482634"/>
                <a:gd name="connsiteX1" fmla="*/ 280155 w 9004232"/>
                <a:gd name="connsiteY1" fmla="*/ 1247502 h 1482634"/>
                <a:gd name="connsiteX2" fmla="*/ 907155 w 9004232"/>
                <a:gd name="connsiteY2" fmla="*/ 855617 h 1482634"/>
                <a:gd name="connsiteX3" fmla="*/ 1402890 w 9004232"/>
                <a:gd name="connsiteY3" fmla="*/ 424543 h 1482634"/>
                <a:gd name="connsiteX4" fmla="*/ 1688311 w 9004232"/>
                <a:gd name="connsiteY4" fmla="*/ 32656 h 1482634"/>
                <a:gd name="connsiteX5" fmla="*/ 3435532 w 9004232"/>
                <a:gd name="connsiteY5" fmla="*/ 19593 h 1482634"/>
                <a:gd name="connsiteX6" fmla="*/ 5747656 w 9004232"/>
                <a:gd name="connsiteY6" fmla="*/ 6531 h 1482634"/>
                <a:gd name="connsiteX7" fmla="*/ 6400799 w 9004232"/>
                <a:gd name="connsiteY7" fmla="*/ 45719 h 1482634"/>
                <a:gd name="connsiteX8" fmla="*/ 6936377 w 9004232"/>
                <a:gd name="connsiteY8" fmla="*/ 450668 h 1482634"/>
                <a:gd name="connsiteX9" fmla="*/ 7707086 w 9004232"/>
                <a:gd name="connsiteY9" fmla="*/ 1156062 h 1482634"/>
                <a:gd name="connsiteX10" fmla="*/ 8255726 w 9004232"/>
                <a:gd name="connsiteY10" fmla="*/ 1417319 h 1482634"/>
                <a:gd name="connsiteX11" fmla="*/ 9004232 w 9004232"/>
                <a:gd name="connsiteY11" fmla="*/ 1482634 h 1482634"/>
                <a:gd name="connsiteX0" fmla="*/ 0 w 9004232"/>
                <a:gd name="connsiteY0" fmla="*/ 1458420 h 1484546"/>
                <a:gd name="connsiteX1" fmla="*/ 280155 w 9004232"/>
                <a:gd name="connsiteY1" fmla="*/ 1249414 h 1484546"/>
                <a:gd name="connsiteX2" fmla="*/ 907155 w 9004232"/>
                <a:gd name="connsiteY2" fmla="*/ 857529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  <a:gd name="connsiteX0" fmla="*/ 0 w 9004232"/>
                <a:gd name="connsiteY0" fmla="*/ 1458420 h 1484546"/>
                <a:gd name="connsiteX1" fmla="*/ 280155 w 9004232"/>
                <a:gd name="connsiteY1" fmla="*/ 1249414 h 1484546"/>
                <a:gd name="connsiteX2" fmla="*/ 577950 w 9004232"/>
                <a:gd name="connsiteY2" fmla="*/ 922843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  <a:gd name="connsiteX0" fmla="*/ 0 w 9004232"/>
                <a:gd name="connsiteY0" fmla="*/ 1458420 h 1484546"/>
                <a:gd name="connsiteX1" fmla="*/ 170420 w 9004232"/>
                <a:gd name="connsiteY1" fmla="*/ 1262476 h 1484546"/>
                <a:gd name="connsiteX2" fmla="*/ 577950 w 9004232"/>
                <a:gd name="connsiteY2" fmla="*/ 922843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  <a:gd name="connsiteX0" fmla="*/ 0 w 9004232"/>
                <a:gd name="connsiteY0" fmla="*/ 1458420 h 1484546"/>
                <a:gd name="connsiteX1" fmla="*/ 170420 w 9004232"/>
                <a:gd name="connsiteY1" fmla="*/ 1262476 h 1484546"/>
                <a:gd name="connsiteX2" fmla="*/ 577950 w 9004232"/>
                <a:gd name="connsiteY2" fmla="*/ 922843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  <a:gd name="connsiteX0" fmla="*/ 0 w 9004232"/>
                <a:gd name="connsiteY0" fmla="*/ 1353917 h 1484546"/>
                <a:gd name="connsiteX1" fmla="*/ 170420 w 9004232"/>
                <a:gd name="connsiteY1" fmla="*/ 1262476 h 1484546"/>
                <a:gd name="connsiteX2" fmla="*/ 577950 w 9004232"/>
                <a:gd name="connsiteY2" fmla="*/ 922843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  <a:gd name="connsiteX0" fmla="*/ 0 w 9004232"/>
                <a:gd name="connsiteY0" fmla="*/ 1353917 h 1484546"/>
                <a:gd name="connsiteX1" fmla="*/ 170420 w 9004232"/>
                <a:gd name="connsiteY1" fmla="*/ 1262476 h 1484546"/>
                <a:gd name="connsiteX2" fmla="*/ 577950 w 9004232"/>
                <a:gd name="connsiteY2" fmla="*/ 922843 h 1484546"/>
                <a:gd name="connsiteX3" fmla="*/ 991385 w 9004232"/>
                <a:gd name="connsiteY3" fmla="*/ 452580 h 1484546"/>
                <a:gd name="connsiteX4" fmla="*/ 1688311 w 9004232"/>
                <a:gd name="connsiteY4" fmla="*/ 34568 h 1484546"/>
                <a:gd name="connsiteX5" fmla="*/ 3435532 w 9004232"/>
                <a:gd name="connsiteY5" fmla="*/ 21505 h 1484546"/>
                <a:gd name="connsiteX6" fmla="*/ 5747656 w 9004232"/>
                <a:gd name="connsiteY6" fmla="*/ 8443 h 1484546"/>
                <a:gd name="connsiteX7" fmla="*/ 6400799 w 9004232"/>
                <a:gd name="connsiteY7" fmla="*/ 47631 h 1484546"/>
                <a:gd name="connsiteX8" fmla="*/ 6936377 w 9004232"/>
                <a:gd name="connsiteY8" fmla="*/ 452580 h 1484546"/>
                <a:gd name="connsiteX9" fmla="*/ 7707086 w 9004232"/>
                <a:gd name="connsiteY9" fmla="*/ 1157974 h 1484546"/>
                <a:gd name="connsiteX10" fmla="*/ 8255726 w 9004232"/>
                <a:gd name="connsiteY10" fmla="*/ 1419231 h 1484546"/>
                <a:gd name="connsiteX11" fmla="*/ 9004232 w 9004232"/>
                <a:gd name="connsiteY11" fmla="*/ 1484546 h 148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04232" h="1484546">
                  <a:moveTo>
                    <a:pt x="0" y="1353917"/>
                  </a:moveTo>
                  <a:cubicBezTo>
                    <a:pt x="442836" y="1107899"/>
                    <a:pt x="74095" y="1334322"/>
                    <a:pt x="170420" y="1262476"/>
                  </a:cubicBezTo>
                  <a:cubicBezTo>
                    <a:pt x="266745" y="1190630"/>
                    <a:pt x="441123" y="1057826"/>
                    <a:pt x="577950" y="922843"/>
                  </a:cubicBezTo>
                  <a:cubicBezTo>
                    <a:pt x="714778" y="787860"/>
                    <a:pt x="806325" y="600626"/>
                    <a:pt x="991385" y="452580"/>
                  </a:cubicBezTo>
                  <a:cubicBezTo>
                    <a:pt x="1176445" y="304534"/>
                    <a:pt x="1280953" y="106414"/>
                    <a:pt x="1688311" y="34568"/>
                  </a:cubicBezTo>
                  <a:cubicBezTo>
                    <a:pt x="2095669" y="-37278"/>
                    <a:pt x="2758975" y="25859"/>
                    <a:pt x="3435532" y="21505"/>
                  </a:cubicBezTo>
                  <a:lnTo>
                    <a:pt x="5747656" y="8443"/>
                  </a:lnTo>
                  <a:cubicBezTo>
                    <a:pt x="6241867" y="12797"/>
                    <a:pt x="6202679" y="-26392"/>
                    <a:pt x="6400799" y="47631"/>
                  </a:cubicBezTo>
                  <a:cubicBezTo>
                    <a:pt x="6598919" y="121654"/>
                    <a:pt x="6718663" y="267523"/>
                    <a:pt x="6936377" y="452580"/>
                  </a:cubicBezTo>
                  <a:cubicBezTo>
                    <a:pt x="7154091" y="637637"/>
                    <a:pt x="7487195" y="996866"/>
                    <a:pt x="7707086" y="1157974"/>
                  </a:cubicBezTo>
                  <a:cubicBezTo>
                    <a:pt x="7926977" y="1319082"/>
                    <a:pt x="8053252" y="1336500"/>
                    <a:pt x="8255726" y="1419231"/>
                  </a:cubicBezTo>
                  <a:cubicBezTo>
                    <a:pt x="8458200" y="1501962"/>
                    <a:pt x="8648914" y="1447534"/>
                    <a:pt x="9004232" y="1484546"/>
                  </a:cubicBezTo>
                </a:path>
              </a:pathLst>
            </a:custGeom>
            <a:noFill/>
            <a:ln w="41275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8D975B8-47FC-1C8F-07B3-2FF36F18A646}"/>
                </a:ext>
              </a:extLst>
            </p:cNvPr>
            <p:cNvSpPr/>
            <p:nvPr/>
          </p:nvSpPr>
          <p:spPr>
            <a:xfrm>
              <a:off x="2295724" y="2976431"/>
              <a:ext cx="7503776" cy="1045028"/>
            </a:xfrm>
            <a:custGeom>
              <a:avLst/>
              <a:gdLst>
                <a:gd name="connsiteX0" fmla="*/ 0 w 7471955"/>
                <a:gd name="connsiteY0" fmla="*/ 0 h 1084217"/>
                <a:gd name="connsiteX1" fmla="*/ 1280160 w 7471955"/>
                <a:gd name="connsiteY1" fmla="*/ 574766 h 1084217"/>
                <a:gd name="connsiteX2" fmla="*/ 3944983 w 7471955"/>
                <a:gd name="connsiteY2" fmla="*/ 1005840 h 1084217"/>
                <a:gd name="connsiteX3" fmla="*/ 7471955 w 7471955"/>
                <a:gd name="connsiteY3" fmla="*/ 1084217 h 1084217"/>
                <a:gd name="connsiteX0" fmla="*/ 0 w 8268789"/>
                <a:gd name="connsiteY0" fmla="*/ 39624 h 1049923"/>
                <a:gd name="connsiteX1" fmla="*/ 1280160 w 8268789"/>
                <a:gd name="connsiteY1" fmla="*/ 614390 h 1049923"/>
                <a:gd name="connsiteX2" fmla="*/ 3944983 w 8268789"/>
                <a:gd name="connsiteY2" fmla="*/ 1045464 h 1049923"/>
                <a:gd name="connsiteX3" fmla="*/ 8268789 w 8268789"/>
                <a:gd name="connsiteY3" fmla="*/ 436 h 1049923"/>
                <a:gd name="connsiteX0" fmla="*/ 0 w 8268789"/>
                <a:gd name="connsiteY0" fmla="*/ 39188 h 1053978"/>
                <a:gd name="connsiteX1" fmla="*/ 1280160 w 8268789"/>
                <a:gd name="connsiteY1" fmla="*/ 613954 h 1053978"/>
                <a:gd name="connsiteX2" fmla="*/ 3944983 w 8268789"/>
                <a:gd name="connsiteY2" fmla="*/ 1045028 h 1053978"/>
                <a:gd name="connsiteX3" fmla="*/ 7262949 w 8268789"/>
                <a:gd name="connsiteY3" fmla="*/ 470260 h 1053978"/>
                <a:gd name="connsiteX4" fmla="*/ 8268789 w 8268789"/>
                <a:gd name="connsiteY4" fmla="*/ 0 h 1053978"/>
                <a:gd name="connsiteX0" fmla="*/ 0 w 8268789"/>
                <a:gd name="connsiteY0" fmla="*/ 39188 h 1053978"/>
                <a:gd name="connsiteX1" fmla="*/ 1280160 w 8268789"/>
                <a:gd name="connsiteY1" fmla="*/ 613954 h 1053978"/>
                <a:gd name="connsiteX2" fmla="*/ 3944983 w 8268789"/>
                <a:gd name="connsiteY2" fmla="*/ 1045028 h 1053978"/>
                <a:gd name="connsiteX3" fmla="*/ 7262949 w 8268789"/>
                <a:gd name="connsiteY3" fmla="*/ 470260 h 1053978"/>
                <a:gd name="connsiteX4" fmla="*/ 8268789 w 8268789"/>
                <a:gd name="connsiteY4" fmla="*/ 0 h 1053978"/>
                <a:gd name="connsiteX0" fmla="*/ 0 w 8268789"/>
                <a:gd name="connsiteY0" fmla="*/ 39188 h 1086691"/>
                <a:gd name="connsiteX1" fmla="*/ 1280160 w 8268789"/>
                <a:gd name="connsiteY1" fmla="*/ 613954 h 1086691"/>
                <a:gd name="connsiteX2" fmla="*/ 3944983 w 8268789"/>
                <a:gd name="connsiteY2" fmla="*/ 1045028 h 1086691"/>
                <a:gd name="connsiteX3" fmla="*/ 5577840 w 8268789"/>
                <a:gd name="connsiteY3" fmla="*/ 1018899 h 1086691"/>
                <a:gd name="connsiteX4" fmla="*/ 7262949 w 8268789"/>
                <a:gd name="connsiteY4" fmla="*/ 470260 h 1086691"/>
                <a:gd name="connsiteX5" fmla="*/ 8268789 w 8268789"/>
                <a:gd name="connsiteY5" fmla="*/ 0 h 1086691"/>
                <a:gd name="connsiteX0" fmla="*/ 0 w 8425544"/>
                <a:gd name="connsiteY0" fmla="*/ 39188 h 1086691"/>
                <a:gd name="connsiteX1" fmla="*/ 1436915 w 8425544"/>
                <a:gd name="connsiteY1" fmla="*/ 613954 h 1086691"/>
                <a:gd name="connsiteX2" fmla="*/ 4101738 w 8425544"/>
                <a:gd name="connsiteY2" fmla="*/ 1045028 h 1086691"/>
                <a:gd name="connsiteX3" fmla="*/ 5734595 w 8425544"/>
                <a:gd name="connsiteY3" fmla="*/ 1018899 h 1086691"/>
                <a:gd name="connsiteX4" fmla="*/ 7419704 w 8425544"/>
                <a:gd name="connsiteY4" fmla="*/ 470260 h 1086691"/>
                <a:gd name="connsiteX5" fmla="*/ 8425544 w 8425544"/>
                <a:gd name="connsiteY5" fmla="*/ 0 h 1086691"/>
                <a:gd name="connsiteX0" fmla="*/ 0 w 8425544"/>
                <a:gd name="connsiteY0" fmla="*/ 39188 h 1086691"/>
                <a:gd name="connsiteX1" fmla="*/ 927464 w 8425544"/>
                <a:gd name="connsiteY1" fmla="*/ 640079 h 1086691"/>
                <a:gd name="connsiteX2" fmla="*/ 4101738 w 8425544"/>
                <a:gd name="connsiteY2" fmla="*/ 1045028 h 1086691"/>
                <a:gd name="connsiteX3" fmla="*/ 5734595 w 8425544"/>
                <a:gd name="connsiteY3" fmla="*/ 1018899 h 1086691"/>
                <a:gd name="connsiteX4" fmla="*/ 7419704 w 8425544"/>
                <a:gd name="connsiteY4" fmla="*/ 470260 h 1086691"/>
                <a:gd name="connsiteX5" fmla="*/ 8425544 w 8425544"/>
                <a:gd name="connsiteY5" fmla="*/ 0 h 1086691"/>
                <a:gd name="connsiteX0" fmla="*/ 0 w 8425544"/>
                <a:gd name="connsiteY0" fmla="*/ 39188 h 1086691"/>
                <a:gd name="connsiteX1" fmla="*/ 927464 w 8425544"/>
                <a:gd name="connsiteY1" fmla="*/ 640079 h 1086691"/>
                <a:gd name="connsiteX2" fmla="*/ 4101738 w 8425544"/>
                <a:gd name="connsiteY2" fmla="*/ 1045028 h 1086691"/>
                <a:gd name="connsiteX3" fmla="*/ 5734595 w 8425544"/>
                <a:gd name="connsiteY3" fmla="*/ 1018899 h 1086691"/>
                <a:gd name="connsiteX4" fmla="*/ 7419704 w 8425544"/>
                <a:gd name="connsiteY4" fmla="*/ 470260 h 1086691"/>
                <a:gd name="connsiteX5" fmla="*/ 8425544 w 8425544"/>
                <a:gd name="connsiteY5" fmla="*/ 0 h 1086691"/>
                <a:gd name="connsiteX0" fmla="*/ 0 w 8425544"/>
                <a:gd name="connsiteY0" fmla="*/ 39188 h 1083402"/>
                <a:gd name="connsiteX1" fmla="*/ 927464 w 8425544"/>
                <a:gd name="connsiteY1" fmla="*/ 640079 h 1083402"/>
                <a:gd name="connsiteX2" fmla="*/ 1449978 w 8425544"/>
                <a:gd name="connsiteY2" fmla="*/ 914396 h 1083402"/>
                <a:gd name="connsiteX3" fmla="*/ 4101738 w 8425544"/>
                <a:gd name="connsiteY3" fmla="*/ 1045028 h 1083402"/>
                <a:gd name="connsiteX4" fmla="*/ 5734595 w 8425544"/>
                <a:gd name="connsiteY4" fmla="*/ 1018899 h 1083402"/>
                <a:gd name="connsiteX5" fmla="*/ 7419704 w 8425544"/>
                <a:gd name="connsiteY5" fmla="*/ 470260 h 1083402"/>
                <a:gd name="connsiteX6" fmla="*/ 8425544 w 8425544"/>
                <a:gd name="connsiteY6" fmla="*/ 0 h 1083402"/>
                <a:gd name="connsiteX0" fmla="*/ 0 w 8425544"/>
                <a:gd name="connsiteY0" fmla="*/ 39188 h 1056546"/>
                <a:gd name="connsiteX1" fmla="*/ 927464 w 8425544"/>
                <a:gd name="connsiteY1" fmla="*/ 640079 h 1056546"/>
                <a:gd name="connsiteX2" fmla="*/ 1449978 w 8425544"/>
                <a:gd name="connsiteY2" fmla="*/ 914396 h 1056546"/>
                <a:gd name="connsiteX3" fmla="*/ 4101738 w 8425544"/>
                <a:gd name="connsiteY3" fmla="*/ 1045028 h 1056546"/>
                <a:gd name="connsiteX4" fmla="*/ 5799909 w 8425544"/>
                <a:gd name="connsiteY4" fmla="*/ 914396 h 1056546"/>
                <a:gd name="connsiteX5" fmla="*/ 7419704 w 8425544"/>
                <a:gd name="connsiteY5" fmla="*/ 470260 h 1056546"/>
                <a:gd name="connsiteX6" fmla="*/ 8425544 w 8425544"/>
                <a:gd name="connsiteY6" fmla="*/ 0 h 1056546"/>
                <a:gd name="connsiteX0" fmla="*/ 0 w 8425544"/>
                <a:gd name="connsiteY0" fmla="*/ 39188 h 1061058"/>
                <a:gd name="connsiteX1" fmla="*/ 927464 w 8425544"/>
                <a:gd name="connsiteY1" fmla="*/ 640079 h 1061058"/>
                <a:gd name="connsiteX2" fmla="*/ 1449978 w 8425544"/>
                <a:gd name="connsiteY2" fmla="*/ 914396 h 1061058"/>
                <a:gd name="connsiteX3" fmla="*/ 4101738 w 8425544"/>
                <a:gd name="connsiteY3" fmla="*/ 1045028 h 1061058"/>
                <a:gd name="connsiteX4" fmla="*/ 5799909 w 8425544"/>
                <a:gd name="connsiteY4" fmla="*/ 914396 h 1061058"/>
                <a:gd name="connsiteX5" fmla="*/ 7419704 w 8425544"/>
                <a:gd name="connsiteY5" fmla="*/ 470260 h 1061058"/>
                <a:gd name="connsiteX6" fmla="*/ 8425544 w 8425544"/>
                <a:gd name="connsiteY6" fmla="*/ 0 h 1061058"/>
                <a:gd name="connsiteX0" fmla="*/ 0 w 8425544"/>
                <a:gd name="connsiteY0" fmla="*/ 39188 h 1051356"/>
                <a:gd name="connsiteX1" fmla="*/ 927464 w 8425544"/>
                <a:gd name="connsiteY1" fmla="*/ 640079 h 1051356"/>
                <a:gd name="connsiteX2" fmla="*/ 1449978 w 8425544"/>
                <a:gd name="connsiteY2" fmla="*/ 914396 h 1051356"/>
                <a:gd name="connsiteX3" fmla="*/ 4101738 w 8425544"/>
                <a:gd name="connsiteY3" fmla="*/ 1045028 h 1051356"/>
                <a:gd name="connsiteX4" fmla="*/ 5421087 w 8425544"/>
                <a:gd name="connsiteY4" fmla="*/ 1018899 h 1051356"/>
                <a:gd name="connsiteX5" fmla="*/ 5799909 w 8425544"/>
                <a:gd name="connsiteY5" fmla="*/ 914396 h 1051356"/>
                <a:gd name="connsiteX6" fmla="*/ 7419704 w 8425544"/>
                <a:gd name="connsiteY6" fmla="*/ 470260 h 1051356"/>
                <a:gd name="connsiteX7" fmla="*/ 8425544 w 8425544"/>
                <a:gd name="connsiteY7" fmla="*/ 0 h 1051356"/>
                <a:gd name="connsiteX0" fmla="*/ 0 w 8425544"/>
                <a:gd name="connsiteY0" fmla="*/ 39188 h 1051356"/>
                <a:gd name="connsiteX1" fmla="*/ 927464 w 8425544"/>
                <a:gd name="connsiteY1" fmla="*/ 640079 h 1051356"/>
                <a:gd name="connsiteX2" fmla="*/ 1449978 w 8425544"/>
                <a:gd name="connsiteY2" fmla="*/ 914396 h 1051356"/>
                <a:gd name="connsiteX3" fmla="*/ 4101738 w 8425544"/>
                <a:gd name="connsiteY3" fmla="*/ 1045028 h 1051356"/>
                <a:gd name="connsiteX4" fmla="*/ 5421087 w 8425544"/>
                <a:gd name="connsiteY4" fmla="*/ 1018899 h 1051356"/>
                <a:gd name="connsiteX5" fmla="*/ 6361611 w 8425544"/>
                <a:gd name="connsiteY5" fmla="*/ 992773 h 1051356"/>
                <a:gd name="connsiteX6" fmla="*/ 7419704 w 8425544"/>
                <a:gd name="connsiteY6" fmla="*/ 470260 h 1051356"/>
                <a:gd name="connsiteX7" fmla="*/ 8425544 w 8425544"/>
                <a:gd name="connsiteY7" fmla="*/ 0 h 1051356"/>
                <a:gd name="connsiteX0" fmla="*/ 0 w 8425544"/>
                <a:gd name="connsiteY0" fmla="*/ 39188 h 1051356"/>
                <a:gd name="connsiteX1" fmla="*/ 927464 w 8425544"/>
                <a:gd name="connsiteY1" fmla="*/ 640079 h 1051356"/>
                <a:gd name="connsiteX2" fmla="*/ 1449978 w 8425544"/>
                <a:gd name="connsiteY2" fmla="*/ 914396 h 1051356"/>
                <a:gd name="connsiteX3" fmla="*/ 4101738 w 8425544"/>
                <a:gd name="connsiteY3" fmla="*/ 1045028 h 1051356"/>
                <a:gd name="connsiteX4" fmla="*/ 5421087 w 8425544"/>
                <a:gd name="connsiteY4" fmla="*/ 1018899 h 1051356"/>
                <a:gd name="connsiteX5" fmla="*/ 6361611 w 8425544"/>
                <a:gd name="connsiteY5" fmla="*/ 992773 h 1051356"/>
                <a:gd name="connsiteX6" fmla="*/ 7419704 w 8425544"/>
                <a:gd name="connsiteY6" fmla="*/ 470260 h 1051356"/>
                <a:gd name="connsiteX7" fmla="*/ 8425544 w 8425544"/>
                <a:gd name="connsiteY7" fmla="*/ 0 h 1051356"/>
                <a:gd name="connsiteX0" fmla="*/ 0 w 8425544"/>
                <a:gd name="connsiteY0" fmla="*/ 39188 h 1051356"/>
                <a:gd name="connsiteX1" fmla="*/ 927464 w 8425544"/>
                <a:gd name="connsiteY1" fmla="*/ 640079 h 1051356"/>
                <a:gd name="connsiteX2" fmla="*/ 1449978 w 8425544"/>
                <a:gd name="connsiteY2" fmla="*/ 914396 h 1051356"/>
                <a:gd name="connsiteX3" fmla="*/ 4101738 w 8425544"/>
                <a:gd name="connsiteY3" fmla="*/ 1045028 h 1051356"/>
                <a:gd name="connsiteX4" fmla="*/ 5421087 w 8425544"/>
                <a:gd name="connsiteY4" fmla="*/ 1018899 h 1051356"/>
                <a:gd name="connsiteX5" fmla="*/ 6361611 w 8425544"/>
                <a:gd name="connsiteY5" fmla="*/ 992773 h 1051356"/>
                <a:gd name="connsiteX6" fmla="*/ 7419704 w 8425544"/>
                <a:gd name="connsiteY6" fmla="*/ 470260 h 1051356"/>
                <a:gd name="connsiteX7" fmla="*/ 8425544 w 8425544"/>
                <a:gd name="connsiteY7" fmla="*/ 0 h 1051356"/>
                <a:gd name="connsiteX0" fmla="*/ 0 w 8425544"/>
                <a:gd name="connsiteY0" fmla="*/ 39188 h 1051356"/>
                <a:gd name="connsiteX1" fmla="*/ 927464 w 8425544"/>
                <a:gd name="connsiteY1" fmla="*/ 640079 h 1051356"/>
                <a:gd name="connsiteX2" fmla="*/ 1449978 w 8425544"/>
                <a:gd name="connsiteY2" fmla="*/ 914396 h 1051356"/>
                <a:gd name="connsiteX3" fmla="*/ 4101738 w 8425544"/>
                <a:gd name="connsiteY3" fmla="*/ 1045028 h 1051356"/>
                <a:gd name="connsiteX4" fmla="*/ 5421087 w 8425544"/>
                <a:gd name="connsiteY4" fmla="*/ 1018899 h 1051356"/>
                <a:gd name="connsiteX5" fmla="*/ 6361611 w 8425544"/>
                <a:gd name="connsiteY5" fmla="*/ 992773 h 1051356"/>
                <a:gd name="connsiteX6" fmla="*/ 7419704 w 8425544"/>
                <a:gd name="connsiteY6" fmla="*/ 470260 h 1051356"/>
                <a:gd name="connsiteX7" fmla="*/ 8425544 w 8425544"/>
                <a:gd name="connsiteY7" fmla="*/ 0 h 1051356"/>
                <a:gd name="connsiteX0" fmla="*/ 0 w 8425544"/>
                <a:gd name="connsiteY0" fmla="*/ 39188 h 1045028"/>
                <a:gd name="connsiteX1" fmla="*/ 927464 w 8425544"/>
                <a:gd name="connsiteY1" fmla="*/ 640079 h 1045028"/>
                <a:gd name="connsiteX2" fmla="*/ 1449978 w 8425544"/>
                <a:gd name="connsiteY2" fmla="*/ 914396 h 1045028"/>
                <a:gd name="connsiteX3" fmla="*/ 4101738 w 8425544"/>
                <a:gd name="connsiteY3" fmla="*/ 1045028 h 1045028"/>
                <a:gd name="connsiteX4" fmla="*/ 6361611 w 8425544"/>
                <a:gd name="connsiteY4" fmla="*/ 992773 h 1045028"/>
                <a:gd name="connsiteX5" fmla="*/ 7419704 w 8425544"/>
                <a:gd name="connsiteY5" fmla="*/ 470260 h 1045028"/>
                <a:gd name="connsiteX6" fmla="*/ 8425544 w 8425544"/>
                <a:gd name="connsiteY6" fmla="*/ 0 h 1045028"/>
                <a:gd name="connsiteX0" fmla="*/ 0 w 8425544"/>
                <a:gd name="connsiteY0" fmla="*/ 39188 h 1045028"/>
                <a:gd name="connsiteX1" fmla="*/ 927464 w 8425544"/>
                <a:gd name="connsiteY1" fmla="*/ 640079 h 1045028"/>
                <a:gd name="connsiteX2" fmla="*/ 1449978 w 8425544"/>
                <a:gd name="connsiteY2" fmla="*/ 914396 h 1045028"/>
                <a:gd name="connsiteX3" fmla="*/ 4101738 w 8425544"/>
                <a:gd name="connsiteY3" fmla="*/ 1045028 h 1045028"/>
                <a:gd name="connsiteX4" fmla="*/ 6361611 w 8425544"/>
                <a:gd name="connsiteY4" fmla="*/ 992773 h 1045028"/>
                <a:gd name="connsiteX5" fmla="*/ 7419704 w 8425544"/>
                <a:gd name="connsiteY5" fmla="*/ 470260 h 1045028"/>
                <a:gd name="connsiteX6" fmla="*/ 8425544 w 8425544"/>
                <a:gd name="connsiteY6" fmla="*/ 0 h 104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5544" h="1045028">
                  <a:moveTo>
                    <a:pt x="0" y="39188"/>
                  </a:moveTo>
                  <a:cubicBezTo>
                    <a:pt x="311331" y="242751"/>
                    <a:pt x="685801" y="494211"/>
                    <a:pt x="927464" y="640079"/>
                  </a:cubicBezTo>
                  <a:cubicBezTo>
                    <a:pt x="1169127" y="785947"/>
                    <a:pt x="1051561" y="768528"/>
                    <a:pt x="1449978" y="914396"/>
                  </a:cubicBezTo>
                  <a:cubicBezTo>
                    <a:pt x="1979024" y="981887"/>
                    <a:pt x="3283133" y="1031965"/>
                    <a:pt x="4101738" y="1045028"/>
                  </a:cubicBezTo>
                  <a:lnTo>
                    <a:pt x="6361611" y="992773"/>
                  </a:lnTo>
                  <a:cubicBezTo>
                    <a:pt x="6914605" y="896978"/>
                    <a:pt x="6751321" y="844728"/>
                    <a:pt x="7419704" y="470260"/>
                  </a:cubicBezTo>
                  <a:cubicBezTo>
                    <a:pt x="8244841" y="100146"/>
                    <a:pt x="8249195" y="34834"/>
                    <a:pt x="8425544" y="0"/>
                  </a:cubicBezTo>
                </a:path>
              </a:pathLst>
            </a:custGeom>
            <a:noFill/>
            <a:ln w="889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59B2AEE-D54C-4E78-0378-AA0BEA4C2E07}"/>
                </a:ext>
              </a:extLst>
            </p:cNvPr>
            <p:cNvSpPr txBox="1"/>
            <p:nvPr/>
          </p:nvSpPr>
          <p:spPr>
            <a:xfrm>
              <a:off x="6062875" y="2929060"/>
              <a:ext cx="36610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Less erosion in middle of cluster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8CB5D6D-77F0-1371-361B-DDC45DFADA39}"/>
                </a:ext>
              </a:extLst>
            </p:cNvPr>
            <p:cNvSpPr/>
            <p:nvPr/>
          </p:nvSpPr>
          <p:spPr>
            <a:xfrm>
              <a:off x="1264603" y="2480223"/>
              <a:ext cx="1118673" cy="30613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5E229F65-C201-C42C-F162-B3DF8DE6A739}"/>
                </a:ext>
              </a:extLst>
            </p:cNvPr>
            <p:cNvSpPr/>
            <p:nvPr/>
          </p:nvSpPr>
          <p:spPr>
            <a:xfrm>
              <a:off x="3589498" y="519098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121432FF-91F7-08FB-5CB9-6A1865D8EBF7}"/>
                </a:ext>
              </a:extLst>
            </p:cNvPr>
            <p:cNvSpPr/>
            <p:nvPr/>
          </p:nvSpPr>
          <p:spPr>
            <a:xfrm>
              <a:off x="8135965" y="515676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4CC410FB-F6F0-881E-916C-E19A401C1049}"/>
                </a:ext>
              </a:extLst>
            </p:cNvPr>
            <p:cNvSpPr/>
            <p:nvPr/>
          </p:nvSpPr>
          <p:spPr>
            <a:xfrm>
              <a:off x="5862731" y="5148509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6712FB78-4F39-8076-915F-5CEBA86364B4}"/>
                </a:ext>
              </a:extLst>
            </p:cNvPr>
            <p:cNvSpPr/>
            <p:nvPr/>
          </p:nvSpPr>
          <p:spPr>
            <a:xfrm>
              <a:off x="4726115" y="5161572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BD1279CD-C49C-E61C-EF39-A964E6AE1AFD}"/>
                </a:ext>
              </a:extLst>
            </p:cNvPr>
            <p:cNvSpPr/>
            <p:nvPr/>
          </p:nvSpPr>
          <p:spPr>
            <a:xfrm>
              <a:off x="6986338" y="5189313"/>
              <a:ext cx="118202" cy="254780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9CA67B8-F842-F351-327F-EC1537A5039F}"/>
                </a:ext>
              </a:extLst>
            </p:cNvPr>
            <p:cNvSpPr txBox="1"/>
            <p:nvPr/>
          </p:nvSpPr>
          <p:spPr>
            <a:xfrm>
              <a:off x="2290367" y="5470039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Heel</a:t>
              </a:r>
            </a:p>
          </p:txBody>
        </p:sp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DB7BCC32-166E-9DDE-36E8-A3AC97F428C3}"/>
                </a:ext>
              </a:extLst>
            </p:cNvPr>
            <p:cNvSpPr/>
            <p:nvPr/>
          </p:nvSpPr>
          <p:spPr>
            <a:xfrm>
              <a:off x="3793347" y="5414895"/>
              <a:ext cx="5129048" cy="54903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DFDADC-BE3E-75D7-393D-DBD23D64FEAD}"/>
                </a:ext>
              </a:extLst>
            </p:cNvPr>
            <p:cNvSpPr txBox="1"/>
            <p:nvPr/>
          </p:nvSpPr>
          <p:spPr>
            <a:xfrm>
              <a:off x="5858629" y="5470039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Flow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F1E6A0-B4E0-43F1-68F6-81959278C7DC}"/>
                </a:ext>
              </a:extLst>
            </p:cNvPr>
            <p:cNvSpPr txBox="1"/>
            <p:nvPr/>
          </p:nvSpPr>
          <p:spPr>
            <a:xfrm rot="16200000">
              <a:off x="-307204" y="3408569"/>
              <a:ext cx="3644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Increasing Erosion of perf</a:t>
              </a: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9B0C83D4-DDF7-F114-A97B-88C97D2909CA}"/>
                </a:ext>
              </a:extLst>
            </p:cNvPr>
            <p:cNvSpPr/>
            <p:nvPr/>
          </p:nvSpPr>
          <p:spPr>
            <a:xfrm rot="16200000">
              <a:off x="304082" y="3306401"/>
              <a:ext cx="3424399" cy="60500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F5DEC62-F2CC-E252-982F-87321CBFD8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1907037"/>
              <a:ext cx="0" cy="34140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B7DA29-1E1A-B5C7-2B8C-64E6958DE458}"/>
                </a:ext>
              </a:extLst>
            </p:cNvPr>
            <p:cNvSpPr txBox="1"/>
            <p:nvPr/>
          </p:nvSpPr>
          <p:spPr>
            <a:xfrm>
              <a:off x="9493287" y="5470039"/>
              <a:ext cx="977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CCAD44E-452F-5239-5A39-F14A0E5F48B7}"/>
                </a:ext>
              </a:extLst>
            </p:cNvPr>
            <p:cNvSpPr txBox="1"/>
            <p:nvPr/>
          </p:nvSpPr>
          <p:spPr>
            <a:xfrm>
              <a:off x="8536612" y="3957838"/>
              <a:ext cx="29764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Cumulative stress shadow from cluster fracs</a:t>
              </a: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A21805B-E23C-F647-BCD9-BEB8F9E177DF}"/>
                </a:ext>
              </a:extLst>
            </p:cNvPr>
            <p:cNvSpPr/>
            <p:nvPr/>
          </p:nvSpPr>
          <p:spPr>
            <a:xfrm>
              <a:off x="6619722" y="4401430"/>
              <a:ext cx="3038592" cy="874178"/>
            </a:xfrm>
            <a:custGeom>
              <a:avLst/>
              <a:gdLst>
                <a:gd name="connsiteX0" fmla="*/ 0 w 2536130"/>
                <a:gd name="connsiteY0" fmla="*/ 702351 h 771246"/>
                <a:gd name="connsiteX1" fmla="*/ 535577 w 2536130"/>
                <a:gd name="connsiteY1" fmla="*/ 637037 h 771246"/>
                <a:gd name="connsiteX2" fmla="*/ 809897 w 2536130"/>
                <a:gd name="connsiteY2" fmla="*/ 493345 h 771246"/>
                <a:gd name="connsiteX3" fmla="*/ 1058092 w 2536130"/>
                <a:gd name="connsiteY3" fmla="*/ 205962 h 771246"/>
                <a:gd name="connsiteX4" fmla="*/ 1214846 w 2536130"/>
                <a:gd name="connsiteY4" fmla="*/ 10019 h 771246"/>
                <a:gd name="connsiteX5" fmla="*/ 1515292 w 2536130"/>
                <a:gd name="connsiteY5" fmla="*/ 62271 h 771246"/>
                <a:gd name="connsiteX6" fmla="*/ 1658983 w 2536130"/>
                <a:gd name="connsiteY6" fmla="*/ 349654 h 771246"/>
                <a:gd name="connsiteX7" fmla="*/ 1841863 w 2536130"/>
                <a:gd name="connsiteY7" fmla="*/ 558659 h 771246"/>
                <a:gd name="connsiteX8" fmla="*/ 2194560 w 2536130"/>
                <a:gd name="connsiteY8" fmla="*/ 715414 h 771246"/>
                <a:gd name="connsiteX9" fmla="*/ 2521132 w 2536130"/>
                <a:gd name="connsiteY9" fmla="*/ 702351 h 771246"/>
                <a:gd name="connsiteX0" fmla="*/ 0 w 2536130"/>
                <a:gd name="connsiteY0" fmla="*/ 800266 h 869161"/>
                <a:gd name="connsiteX1" fmla="*/ 535577 w 2536130"/>
                <a:gd name="connsiteY1" fmla="*/ 734952 h 869161"/>
                <a:gd name="connsiteX2" fmla="*/ 809897 w 2536130"/>
                <a:gd name="connsiteY2" fmla="*/ 591260 h 869161"/>
                <a:gd name="connsiteX3" fmla="*/ 1058092 w 2536130"/>
                <a:gd name="connsiteY3" fmla="*/ 303877 h 869161"/>
                <a:gd name="connsiteX4" fmla="*/ 1298272 w 2536130"/>
                <a:gd name="connsiteY4" fmla="*/ 3431 h 869161"/>
                <a:gd name="connsiteX5" fmla="*/ 1515292 w 2536130"/>
                <a:gd name="connsiteY5" fmla="*/ 160186 h 869161"/>
                <a:gd name="connsiteX6" fmla="*/ 1658983 w 2536130"/>
                <a:gd name="connsiteY6" fmla="*/ 447569 h 869161"/>
                <a:gd name="connsiteX7" fmla="*/ 1841863 w 2536130"/>
                <a:gd name="connsiteY7" fmla="*/ 656574 h 869161"/>
                <a:gd name="connsiteX8" fmla="*/ 2194560 w 2536130"/>
                <a:gd name="connsiteY8" fmla="*/ 813329 h 869161"/>
                <a:gd name="connsiteX9" fmla="*/ 2521132 w 2536130"/>
                <a:gd name="connsiteY9" fmla="*/ 800266 h 869161"/>
                <a:gd name="connsiteX0" fmla="*/ 0 w 2536130"/>
                <a:gd name="connsiteY0" fmla="*/ 796852 h 865747"/>
                <a:gd name="connsiteX1" fmla="*/ 535577 w 2536130"/>
                <a:gd name="connsiteY1" fmla="*/ 731538 h 865747"/>
                <a:gd name="connsiteX2" fmla="*/ 809897 w 2536130"/>
                <a:gd name="connsiteY2" fmla="*/ 587846 h 865747"/>
                <a:gd name="connsiteX3" fmla="*/ 1058092 w 2536130"/>
                <a:gd name="connsiteY3" fmla="*/ 300463 h 865747"/>
                <a:gd name="connsiteX4" fmla="*/ 1298272 w 2536130"/>
                <a:gd name="connsiteY4" fmla="*/ 17 h 865747"/>
                <a:gd name="connsiteX5" fmla="*/ 1557005 w 2536130"/>
                <a:gd name="connsiteY5" fmla="*/ 287400 h 865747"/>
                <a:gd name="connsiteX6" fmla="*/ 1658983 w 2536130"/>
                <a:gd name="connsiteY6" fmla="*/ 444155 h 865747"/>
                <a:gd name="connsiteX7" fmla="*/ 1841863 w 2536130"/>
                <a:gd name="connsiteY7" fmla="*/ 653160 h 865747"/>
                <a:gd name="connsiteX8" fmla="*/ 2194560 w 2536130"/>
                <a:gd name="connsiteY8" fmla="*/ 809915 h 865747"/>
                <a:gd name="connsiteX9" fmla="*/ 2521132 w 2536130"/>
                <a:gd name="connsiteY9" fmla="*/ 796852 h 865747"/>
                <a:gd name="connsiteX0" fmla="*/ 0 w 2536130"/>
                <a:gd name="connsiteY0" fmla="*/ 796854 h 865749"/>
                <a:gd name="connsiteX1" fmla="*/ 535577 w 2536130"/>
                <a:gd name="connsiteY1" fmla="*/ 731540 h 865749"/>
                <a:gd name="connsiteX2" fmla="*/ 809897 w 2536130"/>
                <a:gd name="connsiteY2" fmla="*/ 587848 h 865749"/>
                <a:gd name="connsiteX3" fmla="*/ 1058092 w 2536130"/>
                <a:gd name="connsiteY3" fmla="*/ 300465 h 865749"/>
                <a:gd name="connsiteX4" fmla="*/ 1298272 w 2536130"/>
                <a:gd name="connsiteY4" fmla="*/ 19 h 865749"/>
                <a:gd name="connsiteX5" fmla="*/ 1557005 w 2536130"/>
                <a:gd name="connsiteY5" fmla="*/ 287402 h 865749"/>
                <a:gd name="connsiteX6" fmla="*/ 1841863 w 2536130"/>
                <a:gd name="connsiteY6" fmla="*/ 653162 h 865749"/>
                <a:gd name="connsiteX7" fmla="*/ 2194560 w 2536130"/>
                <a:gd name="connsiteY7" fmla="*/ 809917 h 865749"/>
                <a:gd name="connsiteX8" fmla="*/ 2521132 w 2536130"/>
                <a:gd name="connsiteY8" fmla="*/ 796854 h 865749"/>
                <a:gd name="connsiteX0" fmla="*/ 0 w 2536130"/>
                <a:gd name="connsiteY0" fmla="*/ 1084226 h 1153121"/>
                <a:gd name="connsiteX1" fmla="*/ 535577 w 2536130"/>
                <a:gd name="connsiteY1" fmla="*/ 1018912 h 1153121"/>
                <a:gd name="connsiteX2" fmla="*/ 809897 w 2536130"/>
                <a:gd name="connsiteY2" fmla="*/ 875220 h 1153121"/>
                <a:gd name="connsiteX3" fmla="*/ 1058092 w 2536130"/>
                <a:gd name="connsiteY3" fmla="*/ 587837 h 1153121"/>
                <a:gd name="connsiteX4" fmla="*/ 1314958 w 2536130"/>
                <a:gd name="connsiteY4" fmla="*/ 8 h 1153121"/>
                <a:gd name="connsiteX5" fmla="*/ 1557005 w 2536130"/>
                <a:gd name="connsiteY5" fmla="*/ 574774 h 1153121"/>
                <a:gd name="connsiteX6" fmla="*/ 1841863 w 2536130"/>
                <a:gd name="connsiteY6" fmla="*/ 940534 h 1153121"/>
                <a:gd name="connsiteX7" fmla="*/ 2194560 w 2536130"/>
                <a:gd name="connsiteY7" fmla="*/ 1097289 h 1153121"/>
                <a:gd name="connsiteX8" fmla="*/ 2521132 w 2536130"/>
                <a:gd name="connsiteY8" fmla="*/ 1084226 h 1153121"/>
                <a:gd name="connsiteX0" fmla="*/ 0 w 2576309"/>
                <a:gd name="connsiteY0" fmla="*/ 1084226 h 1181057"/>
                <a:gd name="connsiteX1" fmla="*/ 535577 w 2576309"/>
                <a:gd name="connsiteY1" fmla="*/ 1018912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  <a:gd name="connsiteX0" fmla="*/ 0 w 2576309"/>
                <a:gd name="connsiteY0" fmla="*/ 1084226 h 1181057"/>
                <a:gd name="connsiteX1" fmla="*/ 368726 w 2576309"/>
                <a:gd name="connsiteY1" fmla="*/ 1045038 h 1181057"/>
                <a:gd name="connsiteX2" fmla="*/ 809897 w 2576309"/>
                <a:gd name="connsiteY2" fmla="*/ 875220 h 1181057"/>
                <a:gd name="connsiteX3" fmla="*/ 1058092 w 2576309"/>
                <a:gd name="connsiteY3" fmla="*/ 587837 h 1181057"/>
                <a:gd name="connsiteX4" fmla="*/ 1314958 w 2576309"/>
                <a:gd name="connsiteY4" fmla="*/ 8 h 1181057"/>
                <a:gd name="connsiteX5" fmla="*/ 1557005 w 2576309"/>
                <a:gd name="connsiteY5" fmla="*/ 574774 h 1181057"/>
                <a:gd name="connsiteX6" fmla="*/ 1841863 w 2576309"/>
                <a:gd name="connsiteY6" fmla="*/ 940534 h 1181057"/>
                <a:gd name="connsiteX7" fmla="*/ 2194560 w 2576309"/>
                <a:gd name="connsiteY7" fmla="*/ 1097289 h 1181057"/>
                <a:gd name="connsiteX8" fmla="*/ 2562845 w 2576309"/>
                <a:gd name="connsiteY8" fmla="*/ 1123415 h 118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309" h="1181057">
                  <a:moveTo>
                    <a:pt x="0" y="1084226"/>
                  </a:moveTo>
                  <a:cubicBezTo>
                    <a:pt x="200297" y="1068986"/>
                    <a:pt x="233743" y="1079872"/>
                    <a:pt x="368726" y="1045038"/>
                  </a:cubicBezTo>
                  <a:cubicBezTo>
                    <a:pt x="503709" y="1010204"/>
                    <a:pt x="695003" y="951420"/>
                    <a:pt x="809897" y="875220"/>
                  </a:cubicBezTo>
                  <a:cubicBezTo>
                    <a:pt x="924791" y="799020"/>
                    <a:pt x="973915" y="733706"/>
                    <a:pt x="1058092" y="587837"/>
                  </a:cubicBezTo>
                  <a:cubicBezTo>
                    <a:pt x="1142269" y="441968"/>
                    <a:pt x="1231806" y="2185"/>
                    <a:pt x="1314958" y="8"/>
                  </a:cubicBezTo>
                  <a:cubicBezTo>
                    <a:pt x="1398110" y="-2169"/>
                    <a:pt x="1469188" y="418020"/>
                    <a:pt x="1557005" y="574774"/>
                  </a:cubicBezTo>
                  <a:cubicBezTo>
                    <a:pt x="1644822" y="731528"/>
                    <a:pt x="1735604" y="853448"/>
                    <a:pt x="1841863" y="940534"/>
                  </a:cubicBezTo>
                  <a:cubicBezTo>
                    <a:pt x="1931126" y="1001494"/>
                    <a:pt x="2081349" y="1073340"/>
                    <a:pt x="2194560" y="1097289"/>
                  </a:cubicBezTo>
                  <a:cubicBezTo>
                    <a:pt x="2307771" y="1121238"/>
                    <a:pt x="2647753" y="1256221"/>
                    <a:pt x="2562845" y="1123415"/>
                  </a:cubicBez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AA13115-B0EC-AA74-1783-E4AC7735D0D4}"/>
                </a:ext>
              </a:extLst>
            </p:cNvPr>
            <p:cNvSpPr txBox="1"/>
            <p:nvPr/>
          </p:nvSpPr>
          <p:spPr>
            <a:xfrm>
              <a:off x="3767653" y="1971586"/>
              <a:ext cx="4691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Cumulative Stress Shadow</a:t>
              </a:r>
            </a:p>
          </p:txBody>
        </p:sp>
      </p:grp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24581E5-2EE1-DFF3-CECA-203158453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636702"/>
              </p:ext>
            </p:extLst>
          </p:nvPr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4269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Fracture net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stress shadow that occurs during fracturing; increase to reduce erosion in the middle of the stage, i.e. create a heel and toe bias or “U”-shaped profile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09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347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03750-C94E-B62B-40F9-C237D7A96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72A53C-9A48-FCAE-5384-06261CBC4EB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921820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B936E4-B1D9-317C-6EC7-34C0A5018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1"/>
            <a:ext cx="11605786" cy="1127760"/>
          </a:xfrm>
        </p:spPr>
        <p:txBody>
          <a:bodyPr>
            <a:normAutofit/>
          </a:bodyPr>
          <a:lstStyle/>
          <a:p>
            <a:r>
              <a:rPr lang="en-US" dirty="0"/>
              <a:t>Even with high perf pressure drop, what prevents perfect uniformity?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7F1FA8-DC7B-C506-C9FD-5BFBAE257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104" y="1290900"/>
            <a:ext cx="10042341" cy="490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799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60607-6301-E5F3-1DA6-D9CB044CF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351456-08BE-C24F-46DE-098616221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Fracture net pressure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072ACB-4D1C-5AC0-261D-D4DE5AEAF74E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Forward or Next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9D1C53F-5840-8447-19FB-F2665CF85F8D}"/>
              </a:ext>
            </a:extLst>
          </p:cNvPr>
          <p:cNvSpPr/>
          <p:nvPr/>
        </p:nvSpPr>
        <p:spPr>
          <a:xfrm>
            <a:off x="11810597" y="6419341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D67210F-00D7-4109-4213-0699F2D376F3}"/>
              </a:ext>
            </a:extLst>
          </p:cNvPr>
          <p:cNvGraphicFramePr>
            <a:graphicFrameLocks noGrp="1"/>
          </p:cNvGraphicFramePr>
          <p:nvPr/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4269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Fracture net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stress shadow that occurs during fracturing; increase to reduce erosion in the middle of the stage, i.e. create a heel and toe bias or “U”-shaped profile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0936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1EE31EE5-3B07-72F3-54A0-8024C6B9DF3C}"/>
              </a:ext>
            </a:extLst>
          </p:cNvPr>
          <p:cNvGrpSpPr/>
          <p:nvPr/>
        </p:nvGrpSpPr>
        <p:grpSpPr>
          <a:xfrm>
            <a:off x="5903013" y="2840091"/>
            <a:ext cx="5766572" cy="2276475"/>
            <a:chOff x="824728" y="2992491"/>
            <a:chExt cx="5766572" cy="227647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3F450D1-AB40-72D2-2708-99229994E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4728" y="2992491"/>
              <a:ext cx="5715000" cy="2276475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E8B9FB2-C10B-6675-EAA4-BF09B554A80C}"/>
                </a:ext>
              </a:extLst>
            </p:cNvPr>
            <p:cNvSpPr/>
            <p:nvPr/>
          </p:nvSpPr>
          <p:spPr>
            <a:xfrm>
              <a:off x="1056522" y="4292601"/>
              <a:ext cx="5534778" cy="457200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615BC35-6092-94C8-9982-C2ED781F7C5D}"/>
              </a:ext>
            </a:extLst>
          </p:cNvPr>
          <p:cNvSpPr txBox="1"/>
          <p:nvPr/>
        </p:nvSpPr>
        <p:spPr>
          <a:xfrm>
            <a:off x="517681" y="2380733"/>
            <a:ext cx="489252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The effects of fracture net pressure are most strong when stage length is long or cluster spacing is tight.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The best calibration for net pressure can be achieved if there are multiple wells with similar designs, with the exception of either stage length or cluster spacing.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We would generally expect fracture net pressure to be less than the stress shadow (from the previous stage) at the toe.</a:t>
            </a:r>
          </a:p>
        </p:txBody>
      </p:sp>
    </p:spTree>
    <p:extLst>
      <p:ext uri="{BB962C8B-B14F-4D97-AF65-F5344CB8AC3E}">
        <p14:creationId xmlns:p14="http://schemas.microsoft.com/office/powerpoint/2010/main" val="1464415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83762D-D4F7-BF35-0247-61F05A4D5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Stress shadow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270F79-ACB7-33E9-65F4-8E6B1AFA055C}"/>
              </a:ext>
            </a:extLst>
          </p:cNvPr>
          <p:cNvGrpSpPr/>
          <p:nvPr/>
        </p:nvGrpSpPr>
        <p:grpSpPr>
          <a:xfrm>
            <a:off x="198523" y="2094311"/>
            <a:ext cx="9549306" cy="4176290"/>
            <a:chOff x="1284396" y="1816977"/>
            <a:chExt cx="9549306" cy="41762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9CA67B8-F842-F351-327F-EC1537A5039F}"/>
                </a:ext>
              </a:extLst>
            </p:cNvPr>
            <p:cNvSpPr txBox="1"/>
            <p:nvPr/>
          </p:nvSpPr>
          <p:spPr>
            <a:xfrm>
              <a:off x="2290367" y="5470047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Heel</a:t>
              </a:r>
            </a:p>
          </p:txBody>
        </p:sp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DB7BCC32-166E-9DDE-36E8-A3AC97F428C3}"/>
                </a:ext>
              </a:extLst>
            </p:cNvPr>
            <p:cNvSpPr/>
            <p:nvPr/>
          </p:nvSpPr>
          <p:spPr>
            <a:xfrm>
              <a:off x="3793347" y="5414903"/>
              <a:ext cx="5129048" cy="54903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DFDADC-BE3E-75D7-393D-DBD23D64FEAD}"/>
                </a:ext>
              </a:extLst>
            </p:cNvPr>
            <p:cNvSpPr txBox="1"/>
            <p:nvPr/>
          </p:nvSpPr>
          <p:spPr>
            <a:xfrm>
              <a:off x="5858629" y="5470047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Flow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F1E6A0-B4E0-43F1-68F6-81959278C7DC}"/>
                </a:ext>
              </a:extLst>
            </p:cNvPr>
            <p:cNvSpPr txBox="1"/>
            <p:nvPr/>
          </p:nvSpPr>
          <p:spPr>
            <a:xfrm rot="16200000">
              <a:off x="-307204" y="3408577"/>
              <a:ext cx="3644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Increasing Erosion of perf</a:t>
              </a: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9B0C83D4-DDF7-F114-A97B-88C97D2909CA}"/>
                </a:ext>
              </a:extLst>
            </p:cNvPr>
            <p:cNvSpPr/>
            <p:nvPr/>
          </p:nvSpPr>
          <p:spPr>
            <a:xfrm rot="16200000">
              <a:off x="304082" y="3306409"/>
              <a:ext cx="3424399" cy="60500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F5DEC62-F2CC-E252-982F-87321CBFD8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1907045"/>
              <a:ext cx="0" cy="34140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1EB1F37-6771-5324-438F-E92731EE52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5321111"/>
              <a:ext cx="8112034" cy="88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B7DA29-1E1A-B5C7-2B8C-64E6958DE458}"/>
                </a:ext>
              </a:extLst>
            </p:cNvPr>
            <p:cNvSpPr txBox="1"/>
            <p:nvPr/>
          </p:nvSpPr>
          <p:spPr>
            <a:xfrm>
              <a:off x="9493287" y="5470047"/>
              <a:ext cx="977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5694E9-2E04-3D67-2B0D-45C33F75DC1E}"/>
                </a:ext>
              </a:extLst>
            </p:cNvPr>
            <p:cNvSpPr txBox="1"/>
            <p:nvPr/>
          </p:nvSpPr>
          <p:spPr>
            <a:xfrm>
              <a:off x="8656997" y="4518648"/>
              <a:ext cx="2176705" cy="545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Stress Shadow from previous frac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06D7C06-C197-FE55-7F35-355572F2715A}"/>
                </a:ext>
              </a:extLst>
            </p:cNvPr>
            <p:cNvSpPr txBox="1"/>
            <p:nvPr/>
          </p:nvSpPr>
          <p:spPr>
            <a:xfrm>
              <a:off x="3358218" y="1979812"/>
              <a:ext cx="5488659" cy="441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Previous Stage Frac Stress Shadow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29D7E21-E425-970F-B70E-521FDFF2B8D1}"/>
                </a:ext>
              </a:extLst>
            </p:cNvPr>
            <p:cNvSpPr/>
            <p:nvPr/>
          </p:nvSpPr>
          <p:spPr>
            <a:xfrm flipH="1">
              <a:off x="2643144" y="4006215"/>
              <a:ext cx="7471955" cy="914244"/>
            </a:xfrm>
            <a:custGeom>
              <a:avLst/>
              <a:gdLst>
                <a:gd name="connsiteX0" fmla="*/ 0 w 7471955"/>
                <a:gd name="connsiteY0" fmla="*/ 0 h 1084217"/>
                <a:gd name="connsiteX1" fmla="*/ 1280160 w 7471955"/>
                <a:gd name="connsiteY1" fmla="*/ 574766 h 1084217"/>
                <a:gd name="connsiteX2" fmla="*/ 3944983 w 7471955"/>
                <a:gd name="connsiteY2" fmla="*/ 1005840 h 1084217"/>
                <a:gd name="connsiteX3" fmla="*/ 7471955 w 7471955"/>
                <a:gd name="connsiteY3" fmla="*/ 1084217 h 108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1955" h="1084217">
                  <a:moveTo>
                    <a:pt x="0" y="0"/>
                  </a:moveTo>
                  <a:cubicBezTo>
                    <a:pt x="311331" y="203563"/>
                    <a:pt x="622663" y="407126"/>
                    <a:pt x="1280160" y="574766"/>
                  </a:cubicBezTo>
                  <a:cubicBezTo>
                    <a:pt x="1937657" y="742406"/>
                    <a:pt x="2913017" y="920932"/>
                    <a:pt x="3944983" y="1005840"/>
                  </a:cubicBezTo>
                  <a:cubicBezTo>
                    <a:pt x="4976949" y="1090748"/>
                    <a:pt x="6884126" y="1058091"/>
                    <a:pt x="7471955" y="1084217"/>
                  </a:cubicBezTo>
                </a:path>
              </a:pathLst>
            </a:custGeom>
            <a:noFill/>
            <a:ln w="4762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9841203-81F8-4C4D-4CBE-1C15F2084C55}"/>
                </a:ext>
              </a:extLst>
            </p:cNvPr>
            <p:cNvSpPr/>
            <p:nvPr/>
          </p:nvSpPr>
          <p:spPr>
            <a:xfrm>
              <a:off x="2643144" y="3268212"/>
              <a:ext cx="7471955" cy="914244"/>
            </a:xfrm>
            <a:custGeom>
              <a:avLst/>
              <a:gdLst>
                <a:gd name="connsiteX0" fmla="*/ 0 w 7471955"/>
                <a:gd name="connsiteY0" fmla="*/ 0 h 1084217"/>
                <a:gd name="connsiteX1" fmla="*/ 1280160 w 7471955"/>
                <a:gd name="connsiteY1" fmla="*/ 574766 h 1084217"/>
                <a:gd name="connsiteX2" fmla="*/ 3944983 w 7471955"/>
                <a:gd name="connsiteY2" fmla="*/ 1005840 h 1084217"/>
                <a:gd name="connsiteX3" fmla="*/ 7471955 w 7471955"/>
                <a:gd name="connsiteY3" fmla="*/ 1084217 h 108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1955" h="1084217">
                  <a:moveTo>
                    <a:pt x="0" y="0"/>
                  </a:moveTo>
                  <a:cubicBezTo>
                    <a:pt x="311331" y="203563"/>
                    <a:pt x="622663" y="407126"/>
                    <a:pt x="1280160" y="574766"/>
                  </a:cubicBezTo>
                  <a:cubicBezTo>
                    <a:pt x="1937657" y="742406"/>
                    <a:pt x="2913017" y="920932"/>
                    <a:pt x="3944983" y="1005840"/>
                  </a:cubicBezTo>
                  <a:cubicBezTo>
                    <a:pt x="4976949" y="1090748"/>
                    <a:pt x="6884126" y="1058091"/>
                    <a:pt x="7471955" y="1084217"/>
                  </a:cubicBezTo>
                </a:path>
              </a:pathLst>
            </a:custGeom>
            <a:noFill/>
            <a:ln w="889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D337999-AB4B-EDBC-06F9-A44DB9049770}"/>
                </a:ext>
              </a:extLst>
            </p:cNvPr>
            <p:cNvSpPr txBox="1"/>
            <p:nvPr/>
          </p:nvSpPr>
          <p:spPr>
            <a:xfrm>
              <a:off x="4757753" y="3338302"/>
              <a:ext cx="4195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Higher stress in the rock gives less erosion</a:t>
              </a:r>
            </a:p>
          </p:txBody>
        </p:sp>
      </p:grpSp>
      <p:sp>
        <p:nvSpPr>
          <p:cNvPr id="13" name="Action Button: Go Forward or Next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CBFE2C0-00F9-A300-C6E8-DB62E4D3901B}"/>
              </a:ext>
            </a:extLst>
          </p:cNvPr>
          <p:cNvSpPr/>
          <p:nvPr/>
        </p:nvSpPr>
        <p:spPr>
          <a:xfrm>
            <a:off x="11810597" y="5872498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E705B1F-6F76-E720-1BB0-6CB3E33F9F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355864"/>
              </p:ext>
            </p:extLst>
          </p:nvPr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3049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Stress shadow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residual stress shadow from the previous stage; increase to increase the magnitude of heel bias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158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374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C181E-57B5-F3C7-FADB-A78D6EE53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2CF798-26B1-B719-5656-BFF682AC3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Stress shadow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6731E9-2D53-ED51-4B45-F04CD90698EF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Go Forward or Next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8DF9D68-044E-298A-0C8D-42CCCB8E11B1}"/>
              </a:ext>
            </a:extLst>
          </p:cNvPr>
          <p:cNvSpPr/>
          <p:nvPr/>
        </p:nvSpPr>
        <p:spPr>
          <a:xfrm>
            <a:off x="11810597" y="5872498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3A5B8B5-9FF5-2148-625D-444D01D63472}"/>
              </a:ext>
            </a:extLst>
          </p:cNvPr>
          <p:cNvGraphicFramePr>
            <a:graphicFrameLocks noGrp="1"/>
          </p:cNvGraphicFramePr>
          <p:nvPr/>
        </p:nvGraphicFramePr>
        <p:xfrm>
          <a:off x="246016" y="953857"/>
          <a:ext cx="11694450" cy="88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3049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Stress shadow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residual stress shadow from the previous stage; increase to increase the magnitude of heel bias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158416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2610211C-8613-A588-9F5A-FAE44B560A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9649"/>
          <a:stretch/>
        </p:blipFill>
        <p:spPr>
          <a:xfrm>
            <a:off x="246016" y="2425700"/>
            <a:ext cx="6751684" cy="32418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9AE3337-13E8-59C3-B4B0-480F8749E9C0}"/>
              </a:ext>
            </a:extLst>
          </p:cNvPr>
          <p:cNvSpPr/>
          <p:nvPr/>
        </p:nvSpPr>
        <p:spPr>
          <a:xfrm>
            <a:off x="5893507" y="2565400"/>
            <a:ext cx="1002593" cy="3022599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B215079-9053-1414-44C6-735FAEC04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860" y="2565400"/>
            <a:ext cx="4190493" cy="290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266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C5A8C7D-8343-7FB6-69A8-F47A7916D824}"/>
              </a:ext>
            </a:extLst>
          </p:cNvPr>
          <p:cNvSpPr/>
          <p:nvPr/>
        </p:nvSpPr>
        <p:spPr>
          <a:xfrm>
            <a:off x="2275345" y="4583650"/>
            <a:ext cx="8202876" cy="683524"/>
          </a:xfrm>
          <a:custGeom>
            <a:avLst/>
            <a:gdLst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429691 w 8921931"/>
              <a:gd name="connsiteY3" fmla="*/ 288040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6035040 w 8921931"/>
              <a:gd name="connsiteY8" fmla="*/ 13720 h 1803332"/>
              <a:gd name="connsiteX9" fmla="*/ 6648994 w 8921931"/>
              <a:gd name="connsiteY9" fmla="*/ 79034 h 1803332"/>
              <a:gd name="connsiteX10" fmla="*/ 7171509 w 8921931"/>
              <a:gd name="connsiteY10" fmla="*/ 379480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429691 w 8921931"/>
              <a:gd name="connsiteY3" fmla="*/ 288040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6035040 w 8921931"/>
              <a:gd name="connsiteY8" fmla="*/ 13720 h 1803332"/>
              <a:gd name="connsiteX9" fmla="*/ 6648994 w 8921931"/>
              <a:gd name="connsiteY9" fmla="*/ 79034 h 1803332"/>
              <a:gd name="connsiteX10" fmla="*/ 6936377 w 8921931"/>
              <a:gd name="connsiteY10" fmla="*/ 601549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429691 w 8921931"/>
              <a:gd name="connsiteY3" fmla="*/ 288040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6035040 w 8921931"/>
              <a:gd name="connsiteY8" fmla="*/ 13720 h 1803332"/>
              <a:gd name="connsiteX9" fmla="*/ 6439988 w 8921931"/>
              <a:gd name="connsiteY9" fmla="*/ 196600 h 1803332"/>
              <a:gd name="connsiteX10" fmla="*/ 6936377 w 8921931"/>
              <a:gd name="connsiteY10" fmla="*/ 601549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429691 w 8921931"/>
              <a:gd name="connsiteY3" fmla="*/ 288040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5799908 w 8921931"/>
              <a:gd name="connsiteY8" fmla="*/ 222726 h 1803332"/>
              <a:gd name="connsiteX9" fmla="*/ 6439988 w 8921931"/>
              <a:gd name="connsiteY9" fmla="*/ 196600 h 1803332"/>
              <a:gd name="connsiteX10" fmla="*/ 6936377 w 8921931"/>
              <a:gd name="connsiteY10" fmla="*/ 601549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429691 w 8921931"/>
              <a:gd name="connsiteY3" fmla="*/ 288040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5799908 w 8921931"/>
              <a:gd name="connsiteY8" fmla="*/ 222726 h 1803332"/>
              <a:gd name="connsiteX9" fmla="*/ 6413862 w 8921931"/>
              <a:gd name="connsiteY9" fmla="*/ 274977 h 1803332"/>
              <a:gd name="connsiteX10" fmla="*/ 6936377 w 8921931"/>
              <a:gd name="connsiteY10" fmla="*/ 601549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7389 h 1803332"/>
              <a:gd name="connsiteX1" fmla="*/ 979714 w 8921931"/>
              <a:gd name="connsiteY1" fmla="*/ 1502886 h 1803332"/>
              <a:gd name="connsiteX2" fmla="*/ 1881051 w 8921931"/>
              <a:gd name="connsiteY2" fmla="*/ 954246 h 1803332"/>
              <a:gd name="connsiteX3" fmla="*/ 2390503 w 8921931"/>
              <a:gd name="connsiteY3" fmla="*/ 431732 h 1803332"/>
              <a:gd name="connsiteX4" fmla="*/ 2730137 w 8921931"/>
              <a:gd name="connsiteY4" fmla="*/ 131286 h 1803332"/>
              <a:gd name="connsiteX5" fmla="*/ 3370217 w 8921931"/>
              <a:gd name="connsiteY5" fmla="*/ 657 h 1803332"/>
              <a:gd name="connsiteX6" fmla="*/ 4075611 w 8921931"/>
              <a:gd name="connsiteY6" fmla="*/ 79034 h 1803332"/>
              <a:gd name="connsiteX7" fmla="*/ 5199017 w 8921931"/>
              <a:gd name="connsiteY7" fmla="*/ 39846 h 1803332"/>
              <a:gd name="connsiteX8" fmla="*/ 5799908 w 8921931"/>
              <a:gd name="connsiteY8" fmla="*/ 222726 h 1803332"/>
              <a:gd name="connsiteX9" fmla="*/ 6413862 w 8921931"/>
              <a:gd name="connsiteY9" fmla="*/ 274977 h 1803332"/>
              <a:gd name="connsiteX10" fmla="*/ 6936377 w 8921931"/>
              <a:gd name="connsiteY10" fmla="*/ 601549 h 1803332"/>
              <a:gd name="connsiteX11" fmla="*/ 7707086 w 8921931"/>
              <a:gd name="connsiteY11" fmla="*/ 1306943 h 1803332"/>
              <a:gd name="connsiteX12" fmla="*/ 8255726 w 8921931"/>
              <a:gd name="connsiteY12" fmla="*/ 1568200 h 1803332"/>
              <a:gd name="connsiteX13" fmla="*/ 8921931 w 8921931"/>
              <a:gd name="connsiteY13" fmla="*/ 1803332 h 1803332"/>
              <a:gd name="connsiteX0" fmla="*/ 0 w 8921931"/>
              <a:gd name="connsiteY0" fmla="*/ 1609478 h 1805421"/>
              <a:gd name="connsiteX1" fmla="*/ 979714 w 8921931"/>
              <a:gd name="connsiteY1" fmla="*/ 1504975 h 1805421"/>
              <a:gd name="connsiteX2" fmla="*/ 1881051 w 8921931"/>
              <a:gd name="connsiteY2" fmla="*/ 956335 h 1805421"/>
              <a:gd name="connsiteX3" fmla="*/ 2390503 w 8921931"/>
              <a:gd name="connsiteY3" fmla="*/ 433821 h 1805421"/>
              <a:gd name="connsiteX4" fmla="*/ 2717074 w 8921931"/>
              <a:gd name="connsiteY4" fmla="*/ 198689 h 1805421"/>
              <a:gd name="connsiteX5" fmla="*/ 3370217 w 8921931"/>
              <a:gd name="connsiteY5" fmla="*/ 2746 h 1805421"/>
              <a:gd name="connsiteX6" fmla="*/ 4075611 w 8921931"/>
              <a:gd name="connsiteY6" fmla="*/ 81123 h 1805421"/>
              <a:gd name="connsiteX7" fmla="*/ 5199017 w 8921931"/>
              <a:gd name="connsiteY7" fmla="*/ 41935 h 1805421"/>
              <a:gd name="connsiteX8" fmla="*/ 5799908 w 8921931"/>
              <a:gd name="connsiteY8" fmla="*/ 224815 h 1805421"/>
              <a:gd name="connsiteX9" fmla="*/ 6413862 w 8921931"/>
              <a:gd name="connsiteY9" fmla="*/ 277066 h 1805421"/>
              <a:gd name="connsiteX10" fmla="*/ 6936377 w 8921931"/>
              <a:gd name="connsiteY10" fmla="*/ 603638 h 1805421"/>
              <a:gd name="connsiteX11" fmla="*/ 7707086 w 8921931"/>
              <a:gd name="connsiteY11" fmla="*/ 1309032 h 1805421"/>
              <a:gd name="connsiteX12" fmla="*/ 8255726 w 8921931"/>
              <a:gd name="connsiteY12" fmla="*/ 1570289 h 1805421"/>
              <a:gd name="connsiteX13" fmla="*/ 8921931 w 8921931"/>
              <a:gd name="connsiteY13" fmla="*/ 1805421 h 1805421"/>
              <a:gd name="connsiteX0" fmla="*/ 0 w 8921931"/>
              <a:gd name="connsiteY0" fmla="*/ 1574778 h 1770721"/>
              <a:gd name="connsiteX1" fmla="*/ 979714 w 8921931"/>
              <a:gd name="connsiteY1" fmla="*/ 1470275 h 1770721"/>
              <a:gd name="connsiteX2" fmla="*/ 1881051 w 8921931"/>
              <a:gd name="connsiteY2" fmla="*/ 921635 h 1770721"/>
              <a:gd name="connsiteX3" fmla="*/ 2390503 w 8921931"/>
              <a:gd name="connsiteY3" fmla="*/ 399121 h 1770721"/>
              <a:gd name="connsiteX4" fmla="*/ 2717074 w 8921931"/>
              <a:gd name="connsiteY4" fmla="*/ 163989 h 1770721"/>
              <a:gd name="connsiteX5" fmla="*/ 3435532 w 8921931"/>
              <a:gd name="connsiteY5" fmla="*/ 137863 h 1770721"/>
              <a:gd name="connsiteX6" fmla="*/ 4075611 w 8921931"/>
              <a:gd name="connsiteY6" fmla="*/ 46423 h 1770721"/>
              <a:gd name="connsiteX7" fmla="*/ 5199017 w 8921931"/>
              <a:gd name="connsiteY7" fmla="*/ 7235 h 1770721"/>
              <a:gd name="connsiteX8" fmla="*/ 5799908 w 8921931"/>
              <a:gd name="connsiteY8" fmla="*/ 190115 h 1770721"/>
              <a:gd name="connsiteX9" fmla="*/ 6413862 w 8921931"/>
              <a:gd name="connsiteY9" fmla="*/ 242366 h 1770721"/>
              <a:gd name="connsiteX10" fmla="*/ 6936377 w 8921931"/>
              <a:gd name="connsiteY10" fmla="*/ 568938 h 1770721"/>
              <a:gd name="connsiteX11" fmla="*/ 7707086 w 8921931"/>
              <a:gd name="connsiteY11" fmla="*/ 1274332 h 1770721"/>
              <a:gd name="connsiteX12" fmla="*/ 8255726 w 8921931"/>
              <a:gd name="connsiteY12" fmla="*/ 1535589 h 1770721"/>
              <a:gd name="connsiteX13" fmla="*/ 8921931 w 8921931"/>
              <a:gd name="connsiteY13" fmla="*/ 1770721 h 1770721"/>
              <a:gd name="connsiteX0" fmla="*/ 0 w 8921931"/>
              <a:gd name="connsiteY0" fmla="*/ 1568020 h 1763963"/>
              <a:gd name="connsiteX1" fmla="*/ 979714 w 8921931"/>
              <a:gd name="connsiteY1" fmla="*/ 1463517 h 1763963"/>
              <a:gd name="connsiteX2" fmla="*/ 1881051 w 8921931"/>
              <a:gd name="connsiteY2" fmla="*/ 914877 h 1763963"/>
              <a:gd name="connsiteX3" fmla="*/ 2390503 w 8921931"/>
              <a:gd name="connsiteY3" fmla="*/ 392363 h 1763963"/>
              <a:gd name="connsiteX4" fmla="*/ 2717074 w 8921931"/>
              <a:gd name="connsiteY4" fmla="*/ 157231 h 1763963"/>
              <a:gd name="connsiteX5" fmla="*/ 3435532 w 8921931"/>
              <a:gd name="connsiteY5" fmla="*/ 131105 h 1763963"/>
              <a:gd name="connsiteX6" fmla="*/ 5199017 w 8921931"/>
              <a:gd name="connsiteY6" fmla="*/ 477 h 1763963"/>
              <a:gd name="connsiteX7" fmla="*/ 5799908 w 8921931"/>
              <a:gd name="connsiteY7" fmla="*/ 183357 h 1763963"/>
              <a:gd name="connsiteX8" fmla="*/ 6413862 w 8921931"/>
              <a:gd name="connsiteY8" fmla="*/ 235608 h 1763963"/>
              <a:gd name="connsiteX9" fmla="*/ 6936377 w 8921931"/>
              <a:gd name="connsiteY9" fmla="*/ 562180 h 1763963"/>
              <a:gd name="connsiteX10" fmla="*/ 7707086 w 8921931"/>
              <a:gd name="connsiteY10" fmla="*/ 1267574 h 1763963"/>
              <a:gd name="connsiteX11" fmla="*/ 8255726 w 8921931"/>
              <a:gd name="connsiteY11" fmla="*/ 1528831 h 1763963"/>
              <a:gd name="connsiteX12" fmla="*/ 8921931 w 8921931"/>
              <a:gd name="connsiteY12" fmla="*/ 1763963 h 1763963"/>
              <a:gd name="connsiteX0" fmla="*/ 0 w 8921931"/>
              <a:gd name="connsiteY0" fmla="*/ 1442172 h 1638115"/>
              <a:gd name="connsiteX1" fmla="*/ 979714 w 8921931"/>
              <a:gd name="connsiteY1" fmla="*/ 1337669 h 1638115"/>
              <a:gd name="connsiteX2" fmla="*/ 1881051 w 8921931"/>
              <a:gd name="connsiteY2" fmla="*/ 789029 h 1638115"/>
              <a:gd name="connsiteX3" fmla="*/ 2390503 w 8921931"/>
              <a:gd name="connsiteY3" fmla="*/ 266515 h 1638115"/>
              <a:gd name="connsiteX4" fmla="*/ 2717074 w 8921931"/>
              <a:gd name="connsiteY4" fmla="*/ 31383 h 1638115"/>
              <a:gd name="connsiteX5" fmla="*/ 3435532 w 8921931"/>
              <a:gd name="connsiteY5" fmla="*/ 5257 h 1638115"/>
              <a:gd name="connsiteX6" fmla="*/ 5799908 w 8921931"/>
              <a:gd name="connsiteY6" fmla="*/ 57509 h 1638115"/>
              <a:gd name="connsiteX7" fmla="*/ 6413862 w 8921931"/>
              <a:gd name="connsiteY7" fmla="*/ 109760 h 1638115"/>
              <a:gd name="connsiteX8" fmla="*/ 6936377 w 8921931"/>
              <a:gd name="connsiteY8" fmla="*/ 436332 h 1638115"/>
              <a:gd name="connsiteX9" fmla="*/ 7707086 w 8921931"/>
              <a:gd name="connsiteY9" fmla="*/ 1141726 h 1638115"/>
              <a:gd name="connsiteX10" fmla="*/ 8255726 w 8921931"/>
              <a:gd name="connsiteY10" fmla="*/ 1402983 h 1638115"/>
              <a:gd name="connsiteX11" fmla="*/ 8921931 w 8921931"/>
              <a:gd name="connsiteY11" fmla="*/ 1638115 h 1638115"/>
              <a:gd name="connsiteX0" fmla="*/ 0 w 8921931"/>
              <a:gd name="connsiteY0" fmla="*/ 1442172 h 1638115"/>
              <a:gd name="connsiteX1" fmla="*/ 979714 w 8921931"/>
              <a:gd name="connsiteY1" fmla="*/ 1337669 h 1638115"/>
              <a:gd name="connsiteX2" fmla="*/ 1881051 w 8921931"/>
              <a:gd name="connsiteY2" fmla="*/ 789029 h 1638115"/>
              <a:gd name="connsiteX3" fmla="*/ 2390503 w 8921931"/>
              <a:gd name="connsiteY3" fmla="*/ 266515 h 1638115"/>
              <a:gd name="connsiteX4" fmla="*/ 2717074 w 8921931"/>
              <a:gd name="connsiteY4" fmla="*/ 31383 h 1638115"/>
              <a:gd name="connsiteX5" fmla="*/ 3435532 w 8921931"/>
              <a:gd name="connsiteY5" fmla="*/ 5257 h 1638115"/>
              <a:gd name="connsiteX6" fmla="*/ 5799908 w 8921931"/>
              <a:gd name="connsiteY6" fmla="*/ 57509 h 1638115"/>
              <a:gd name="connsiteX7" fmla="*/ 6400799 w 8921931"/>
              <a:gd name="connsiteY7" fmla="*/ 31383 h 1638115"/>
              <a:gd name="connsiteX8" fmla="*/ 6936377 w 8921931"/>
              <a:gd name="connsiteY8" fmla="*/ 436332 h 1638115"/>
              <a:gd name="connsiteX9" fmla="*/ 7707086 w 8921931"/>
              <a:gd name="connsiteY9" fmla="*/ 1141726 h 1638115"/>
              <a:gd name="connsiteX10" fmla="*/ 8255726 w 8921931"/>
              <a:gd name="connsiteY10" fmla="*/ 1402983 h 1638115"/>
              <a:gd name="connsiteX11" fmla="*/ 8921931 w 8921931"/>
              <a:gd name="connsiteY11" fmla="*/ 1638115 h 1638115"/>
              <a:gd name="connsiteX0" fmla="*/ 0 w 8921931"/>
              <a:gd name="connsiteY0" fmla="*/ 1456508 h 1652451"/>
              <a:gd name="connsiteX1" fmla="*/ 979714 w 8921931"/>
              <a:gd name="connsiteY1" fmla="*/ 1352005 h 1652451"/>
              <a:gd name="connsiteX2" fmla="*/ 1881051 w 8921931"/>
              <a:gd name="connsiteY2" fmla="*/ 803365 h 1652451"/>
              <a:gd name="connsiteX3" fmla="*/ 2390503 w 8921931"/>
              <a:gd name="connsiteY3" fmla="*/ 280851 h 1652451"/>
              <a:gd name="connsiteX4" fmla="*/ 2717074 w 8921931"/>
              <a:gd name="connsiteY4" fmla="*/ 45719 h 1652451"/>
              <a:gd name="connsiteX5" fmla="*/ 3435532 w 8921931"/>
              <a:gd name="connsiteY5" fmla="*/ 19593 h 1652451"/>
              <a:gd name="connsiteX6" fmla="*/ 5747656 w 8921931"/>
              <a:gd name="connsiteY6" fmla="*/ 6531 h 1652451"/>
              <a:gd name="connsiteX7" fmla="*/ 6400799 w 8921931"/>
              <a:gd name="connsiteY7" fmla="*/ 45719 h 1652451"/>
              <a:gd name="connsiteX8" fmla="*/ 6936377 w 8921931"/>
              <a:gd name="connsiteY8" fmla="*/ 450668 h 1652451"/>
              <a:gd name="connsiteX9" fmla="*/ 7707086 w 8921931"/>
              <a:gd name="connsiteY9" fmla="*/ 1156062 h 1652451"/>
              <a:gd name="connsiteX10" fmla="*/ 8255726 w 8921931"/>
              <a:gd name="connsiteY10" fmla="*/ 1417319 h 1652451"/>
              <a:gd name="connsiteX11" fmla="*/ 8921931 w 8921931"/>
              <a:gd name="connsiteY11" fmla="*/ 1652451 h 1652451"/>
              <a:gd name="connsiteX0" fmla="*/ 0 w 9004232"/>
              <a:gd name="connsiteY0" fmla="*/ 1456508 h 1482634"/>
              <a:gd name="connsiteX1" fmla="*/ 979714 w 9004232"/>
              <a:gd name="connsiteY1" fmla="*/ 1352005 h 1482634"/>
              <a:gd name="connsiteX2" fmla="*/ 1881051 w 9004232"/>
              <a:gd name="connsiteY2" fmla="*/ 803365 h 1482634"/>
              <a:gd name="connsiteX3" fmla="*/ 2390503 w 9004232"/>
              <a:gd name="connsiteY3" fmla="*/ 280851 h 1482634"/>
              <a:gd name="connsiteX4" fmla="*/ 2717074 w 9004232"/>
              <a:gd name="connsiteY4" fmla="*/ 45719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6508 h 1482634"/>
              <a:gd name="connsiteX1" fmla="*/ 979714 w 9004232"/>
              <a:gd name="connsiteY1" fmla="*/ 1352005 h 1482634"/>
              <a:gd name="connsiteX2" fmla="*/ 1881051 w 9004232"/>
              <a:gd name="connsiteY2" fmla="*/ 803365 h 1482634"/>
              <a:gd name="connsiteX3" fmla="*/ 2390503 w 9004232"/>
              <a:gd name="connsiteY3" fmla="*/ 280851 h 1482634"/>
              <a:gd name="connsiteX4" fmla="*/ 2717074 w 9004232"/>
              <a:gd name="connsiteY4" fmla="*/ 45719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6508 h 1482634"/>
              <a:gd name="connsiteX1" fmla="*/ 979714 w 9004232"/>
              <a:gd name="connsiteY1" fmla="*/ 1352005 h 1482634"/>
              <a:gd name="connsiteX2" fmla="*/ 1881051 w 9004232"/>
              <a:gd name="connsiteY2" fmla="*/ 803365 h 1482634"/>
              <a:gd name="connsiteX3" fmla="*/ 2390503 w 9004232"/>
              <a:gd name="connsiteY3" fmla="*/ 280851 h 1482634"/>
              <a:gd name="connsiteX4" fmla="*/ 1688311 w 9004232"/>
              <a:gd name="connsiteY4" fmla="*/ 32656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6508 h 1482634"/>
              <a:gd name="connsiteX1" fmla="*/ 979714 w 9004232"/>
              <a:gd name="connsiteY1" fmla="*/ 1352005 h 1482634"/>
              <a:gd name="connsiteX2" fmla="*/ 1881051 w 9004232"/>
              <a:gd name="connsiteY2" fmla="*/ 803365 h 1482634"/>
              <a:gd name="connsiteX3" fmla="*/ 1402890 w 9004232"/>
              <a:gd name="connsiteY3" fmla="*/ 424543 h 1482634"/>
              <a:gd name="connsiteX4" fmla="*/ 1688311 w 9004232"/>
              <a:gd name="connsiteY4" fmla="*/ 32656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6508 h 1482634"/>
              <a:gd name="connsiteX1" fmla="*/ 979714 w 9004232"/>
              <a:gd name="connsiteY1" fmla="*/ 1352005 h 1482634"/>
              <a:gd name="connsiteX2" fmla="*/ 907155 w 9004232"/>
              <a:gd name="connsiteY2" fmla="*/ 855617 h 1482634"/>
              <a:gd name="connsiteX3" fmla="*/ 1402890 w 9004232"/>
              <a:gd name="connsiteY3" fmla="*/ 424543 h 1482634"/>
              <a:gd name="connsiteX4" fmla="*/ 1688311 w 9004232"/>
              <a:gd name="connsiteY4" fmla="*/ 32656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6508 h 1482634"/>
              <a:gd name="connsiteX1" fmla="*/ 280155 w 9004232"/>
              <a:gd name="connsiteY1" fmla="*/ 1247502 h 1482634"/>
              <a:gd name="connsiteX2" fmla="*/ 907155 w 9004232"/>
              <a:gd name="connsiteY2" fmla="*/ 855617 h 1482634"/>
              <a:gd name="connsiteX3" fmla="*/ 1402890 w 9004232"/>
              <a:gd name="connsiteY3" fmla="*/ 424543 h 1482634"/>
              <a:gd name="connsiteX4" fmla="*/ 1688311 w 9004232"/>
              <a:gd name="connsiteY4" fmla="*/ 32656 h 1482634"/>
              <a:gd name="connsiteX5" fmla="*/ 3435532 w 9004232"/>
              <a:gd name="connsiteY5" fmla="*/ 19593 h 1482634"/>
              <a:gd name="connsiteX6" fmla="*/ 5747656 w 9004232"/>
              <a:gd name="connsiteY6" fmla="*/ 6531 h 1482634"/>
              <a:gd name="connsiteX7" fmla="*/ 6400799 w 9004232"/>
              <a:gd name="connsiteY7" fmla="*/ 45719 h 1482634"/>
              <a:gd name="connsiteX8" fmla="*/ 6936377 w 9004232"/>
              <a:gd name="connsiteY8" fmla="*/ 450668 h 1482634"/>
              <a:gd name="connsiteX9" fmla="*/ 7707086 w 9004232"/>
              <a:gd name="connsiteY9" fmla="*/ 1156062 h 1482634"/>
              <a:gd name="connsiteX10" fmla="*/ 8255726 w 9004232"/>
              <a:gd name="connsiteY10" fmla="*/ 1417319 h 1482634"/>
              <a:gd name="connsiteX11" fmla="*/ 9004232 w 9004232"/>
              <a:gd name="connsiteY11" fmla="*/ 1482634 h 1482634"/>
              <a:gd name="connsiteX0" fmla="*/ 0 w 9004232"/>
              <a:gd name="connsiteY0" fmla="*/ 1458420 h 1484546"/>
              <a:gd name="connsiteX1" fmla="*/ 280155 w 9004232"/>
              <a:gd name="connsiteY1" fmla="*/ 1249414 h 1484546"/>
              <a:gd name="connsiteX2" fmla="*/ 907155 w 9004232"/>
              <a:gd name="connsiteY2" fmla="*/ 857529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  <a:gd name="connsiteX0" fmla="*/ 0 w 9004232"/>
              <a:gd name="connsiteY0" fmla="*/ 1458420 h 1484546"/>
              <a:gd name="connsiteX1" fmla="*/ 280155 w 9004232"/>
              <a:gd name="connsiteY1" fmla="*/ 1249414 h 1484546"/>
              <a:gd name="connsiteX2" fmla="*/ 577950 w 9004232"/>
              <a:gd name="connsiteY2" fmla="*/ 922843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  <a:gd name="connsiteX0" fmla="*/ 0 w 9004232"/>
              <a:gd name="connsiteY0" fmla="*/ 1458420 h 1484546"/>
              <a:gd name="connsiteX1" fmla="*/ 170420 w 9004232"/>
              <a:gd name="connsiteY1" fmla="*/ 1262476 h 1484546"/>
              <a:gd name="connsiteX2" fmla="*/ 577950 w 9004232"/>
              <a:gd name="connsiteY2" fmla="*/ 922843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  <a:gd name="connsiteX0" fmla="*/ 0 w 9004232"/>
              <a:gd name="connsiteY0" fmla="*/ 1458420 h 1484546"/>
              <a:gd name="connsiteX1" fmla="*/ 170420 w 9004232"/>
              <a:gd name="connsiteY1" fmla="*/ 1262476 h 1484546"/>
              <a:gd name="connsiteX2" fmla="*/ 577950 w 9004232"/>
              <a:gd name="connsiteY2" fmla="*/ 922843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  <a:gd name="connsiteX0" fmla="*/ 0 w 9004232"/>
              <a:gd name="connsiteY0" fmla="*/ 1353917 h 1484546"/>
              <a:gd name="connsiteX1" fmla="*/ 170420 w 9004232"/>
              <a:gd name="connsiteY1" fmla="*/ 1262476 h 1484546"/>
              <a:gd name="connsiteX2" fmla="*/ 577950 w 9004232"/>
              <a:gd name="connsiteY2" fmla="*/ 922843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  <a:gd name="connsiteX0" fmla="*/ 0 w 9004232"/>
              <a:gd name="connsiteY0" fmla="*/ 1353917 h 1484546"/>
              <a:gd name="connsiteX1" fmla="*/ 170420 w 9004232"/>
              <a:gd name="connsiteY1" fmla="*/ 1262476 h 1484546"/>
              <a:gd name="connsiteX2" fmla="*/ 577950 w 9004232"/>
              <a:gd name="connsiteY2" fmla="*/ 922843 h 1484546"/>
              <a:gd name="connsiteX3" fmla="*/ 991385 w 9004232"/>
              <a:gd name="connsiteY3" fmla="*/ 452580 h 1484546"/>
              <a:gd name="connsiteX4" fmla="*/ 1688311 w 9004232"/>
              <a:gd name="connsiteY4" fmla="*/ 34568 h 1484546"/>
              <a:gd name="connsiteX5" fmla="*/ 3435532 w 9004232"/>
              <a:gd name="connsiteY5" fmla="*/ 21505 h 1484546"/>
              <a:gd name="connsiteX6" fmla="*/ 5747656 w 9004232"/>
              <a:gd name="connsiteY6" fmla="*/ 8443 h 1484546"/>
              <a:gd name="connsiteX7" fmla="*/ 6400799 w 9004232"/>
              <a:gd name="connsiteY7" fmla="*/ 47631 h 1484546"/>
              <a:gd name="connsiteX8" fmla="*/ 6936377 w 9004232"/>
              <a:gd name="connsiteY8" fmla="*/ 452580 h 1484546"/>
              <a:gd name="connsiteX9" fmla="*/ 7707086 w 9004232"/>
              <a:gd name="connsiteY9" fmla="*/ 1157974 h 1484546"/>
              <a:gd name="connsiteX10" fmla="*/ 8255726 w 9004232"/>
              <a:gd name="connsiteY10" fmla="*/ 1419231 h 1484546"/>
              <a:gd name="connsiteX11" fmla="*/ 9004232 w 9004232"/>
              <a:gd name="connsiteY11" fmla="*/ 1484546 h 148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04232" h="1484546">
                <a:moveTo>
                  <a:pt x="0" y="1353917"/>
                </a:moveTo>
                <a:cubicBezTo>
                  <a:pt x="442836" y="1107899"/>
                  <a:pt x="74095" y="1334322"/>
                  <a:pt x="170420" y="1262476"/>
                </a:cubicBezTo>
                <a:cubicBezTo>
                  <a:pt x="266745" y="1190630"/>
                  <a:pt x="441123" y="1057826"/>
                  <a:pt x="577950" y="922843"/>
                </a:cubicBezTo>
                <a:cubicBezTo>
                  <a:pt x="714778" y="787860"/>
                  <a:pt x="806325" y="600626"/>
                  <a:pt x="991385" y="452580"/>
                </a:cubicBezTo>
                <a:cubicBezTo>
                  <a:pt x="1176445" y="304534"/>
                  <a:pt x="1280953" y="106414"/>
                  <a:pt x="1688311" y="34568"/>
                </a:cubicBezTo>
                <a:cubicBezTo>
                  <a:pt x="2095669" y="-37278"/>
                  <a:pt x="2758975" y="25859"/>
                  <a:pt x="3435532" y="21505"/>
                </a:cubicBezTo>
                <a:lnTo>
                  <a:pt x="5747656" y="8443"/>
                </a:lnTo>
                <a:cubicBezTo>
                  <a:pt x="6241867" y="12797"/>
                  <a:pt x="6202679" y="-26392"/>
                  <a:pt x="6400799" y="47631"/>
                </a:cubicBezTo>
                <a:cubicBezTo>
                  <a:pt x="6598919" y="121654"/>
                  <a:pt x="6718663" y="267523"/>
                  <a:pt x="6936377" y="452580"/>
                </a:cubicBezTo>
                <a:cubicBezTo>
                  <a:pt x="7154091" y="637637"/>
                  <a:pt x="7487195" y="996866"/>
                  <a:pt x="7707086" y="1157974"/>
                </a:cubicBezTo>
                <a:cubicBezTo>
                  <a:pt x="7926977" y="1319082"/>
                  <a:pt x="8053252" y="1336500"/>
                  <a:pt x="8255726" y="1419231"/>
                </a:cubicBezTo>
                <a:cubicBezTo>
                  <a:pt x="8458200" y="1501962"/>
                  <a:pt x="8648914" y="1447534"/>
                  <a:pt x="9004232" y="1484546"/>
                </a:cubicBezTo>
              </a:path>
            </a:pathLst>
          </a:custGeom>
          <a:noFill/>
          <a:ln w="41275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091F95-3D71-82E7-9AAD-79A3615C198B}"/>
              </a:ext>
            </a:extLst>
          </p:cNvPr>
          <p:cNvSpPr/>
          <p:nvPr/>
        </p:nvSpPr>
        <p:spPr>
          <a:xfrm>
            <a:off x="2385053" y="2852048"/>
            <a:ext cx="7935010" cy="997970"/>
          </a:xfrm>
          <a:custGeom>
            <a:avLst/>
            <a:gdLst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7471955 w 7471955"/>
              <a:gd name="connsiteY3" fmla="*/ 1084217 h 1084217"/>
              <a:gd name="connsiteX0" fmla="*/ 0 w 8268789"/>
              <a:gd name="connsiteY0" fmla="*/ 39624 h 1049923"/>
              <a:gd name="connsiteX1" fmla="*/ 1280160 w 8268789"/>
              <a:gd name="connsiteY1" fmla="*/ 614390 h 1049923"/>
              <a:gd name="connsiteX2" fmla="*/ 3944983 w 8268789"/>
              <a:gd name="connsiteY2" fmla="*/ 1045464 h 1049923"/>
              <a:gd name="connsiteX3" fmla="*/ 8268789 w 8268789"/>
              <a:gd name="connsiteY3" fmla="*/ 436 h 1049923"/>
              <a:gd name="connsiteX0" fmla="*/ 0 w 8268789"/>
              <a:gd name="connsiteY0" fmla="*/ 39188 h 1053978"/>
              <a:gd name="connsiteX1" fmla="*/ 1280160 w 8268789"/>
              <a:gd name="connsiteY1" fmla="*/ 613954 h 1053978"/>
              <a:gd name="connsiteX2" fmla="*/ 3944983 w 8268789"/>
              <a:gd name="connsiteY2" fmla="*/ 1045028 h 1053978"/>
              <a:gd name="connsiteX3" fmla="*/ 7262949 w 8268789"/>
              <a:gd name="connsiteY3" fmla="*/ 470260 h 1053978"/>
              <a:gd name="connsiteX4" fmla="*/ 8268789 w 8268789"/>
              <a:gd name="connsiteY4" fmla="*/ 0 h 1053978"/>
              <a:gd name="connsiteX0" fmla="*/ 0 w 8268789"/>
              <a:gd name="connsiteY0" fmla="*/ 39188 h 1053978"/>
              <a:gd name="connsiteX1" fmla="*/ 1280160 w 8268789"/>
              <a:gd name="connsiteY1" fmla="*/ 613954 h 1053978"/>
              <a:gd name="connsiteX2" fmla="*/ 3944983 w 8268789"/>
              <a:gd name="connsiteY2" fmla="*/ 1045028 h 1053978"/>
              <a:gd name="connsiteX3" fmla="*/ 7262949 w 8268789"/>
              <a:gd name="connsiteY3" fmla="*/ 470260 h 1053978"/>
              <a:gd name="connsiteX4" fmla="*/ 8268789 w 8268789"/>
              <a:gd name="connsiteY4" fmla="*/ 0 h 1053978"/>
              <a:gd name="connsiteX0" fmla="*/ 0 w 8268789"/>
              <a:gd name="connsiteY0" fmla="*/ 39188 h 1086691"/>
              <a:gd name="connsiteX1" fmla="*/ 1280160 w 8268789"/>
              <a:gd name="connsiteY1" fmla="*/ 613954 h 1086691"/>
              <a:gd name="connsiteX2" fmla="*/ 3944983 w 8268789"/>
              <a:gd name="connsiteY2" fmla="*/ 1045028 h 1086691"/>
              <a:gd name="connsiteX3" fmla="*/ 5577840 w 8268789"/>
              <a:gd name="connsiteY3" fmla="*/ 1018899 h 1086691"/>
              <a:gd name="connsiteX4" fmla="*/ 7262949 w 8268789"/>
              <a:gd name="connsiteY4" fmla="*/ 470260 h 1086691"/>
              <a:gd name="connsiteX5" fmla="*/ 8268789 w 8268789"/>
              <a:gd name="connsiteY5" fmla="*/ 0 h 1086691"/>
              <a:gd name="connsiteX0" fmla="*/ 0 w 8425544"/>
              <a:gd name="connsiteY0" fmla="*/ 39188 h 1086691"/>
              <a:gd name="connsiteX1" fmla="*/ 1436915 w 8425544"/>
              <a:gd name="connsiteY1" fmla="*/ 613954 h 1086691"/>
              <a:gd name="connsiteX2" fmla="*/ 4101738 w 8425544"/>
              <a:gd name="connsiteY2" fmla="*/ 1045028 h 1086691"/>
              <a:gd name="connsiteX3" fmla="*/ 5734595 w 8425544"/>
              <a:gd name="connsiteY3" fmla="*/ 1018899 h 1086691"/>
              <a:gd name="connsiteX4" fmla="*/ 7419704 w 8425544"/>
              <a:gd name="connsiteY4" fmla="*/ 470260 h 1086691"/>
              <a:gd name="connsiteX5" fmla="*/ 8425544 w 8425544"/>
              <a:gd name="connsiteY5" fmla="*/ 0 h 1086691"/>
              <a:gd name="connsiteX0" fmla="*/ 0 w 8425544"/>
              <a:gd name="connsiteY0" fmla="*/ 39188 h 1086691"/>
              <a:gd name="connsiteX1" fmla="*/ 927464 w 8425544"/>
              <a:gd name="connsiteY1" fmla="*/ 640079 h 1086691"/>
              <a:gd name="connsiteX2" fmla="*/ 4101738 w 8425544"/>
              <a:gd name="connsiteY2" fmla="*/ 1045028 h 1086691"/>
              <a:gd name="connsiteX3" fmla="*/ 5734595 w 8425544"/>
              <a:gd name="connsiteY3" fmla="*/ 1018899 h 1086691"/>
              <a:gd name="connsiteX4" fmla="*/ 7419704 w 8425544"/>
              <a:gd name="connsiteY4" fmla="*/ 470260 h 1086691"/>
              <a:gd name="connsiteX5" fmla="*/ 8425544 w 8425544"/>
              <a:gd name="connsiteY5" fmla="*/ 0 h 1086691"/>
              <a:gd name="connsiteX0" fmla="*/ 0 w 8425544"/>
              <a:gd name="connsiteY0" fmla="*/ 39188 h 1086691"/>
              <a:gd name="connsiteX1" fmla="*/ 927464 w 8425544"/>
              <a:gd name="connsiteY1" fmla="*/ 640079 h 1086691"/>
              <a:gd name="connsiteX2" fmla="*/ 4101738 w 8425544"/>
              <a:gd name="connsiteY2" fmla="*/ 1045028 h 1086691"/>
              <a:gd name="connsiteX3" fmla="*/ 5734595 w 8425544"/>
              <a:gd name="connsiteY3" fmla="*/ 1018899 h 1086691"/>
              <a:gd name="connsiteX4" fmla="*/ 7419704 w 8425544"/>
              <a:gd name="connsiteY4" fmla="*/ 470260 h 1086691"/>
              <a:gd name="connsiteX5" fmla="*/ 8425544 w 8425544"/>
              <a:gd name="connsiteY5" fmla="*/ 0 h 1086691"/>
              <a:gd name="connsiteX0" fmla="*/ 0 w 8425544"/>
              <a:gd name="connsiteY0" fmla="*/ 39188 h 1083402"/>
              <a:gd name="connsiteX1" fmla="*/ 927464 w 8425544"/>
              <a:gd name="connsiteY1" fmla="*/ 640079 h 1083402"/>
              <a:gd name="connsiteX2" fmla="*/ 1449978 w 8425544"/>
              <a:gd name="connsiteY2" fmla="*/ 914396 h 1083402"/>
              <a:gd name="connsiteX3" fmla="*/ 4101738 w 8425544"/>
              <a:gd name="connsiteY3" fmla="*/ 1045028 h 1083402"/>
              <a:gd name="connsiteX4" fmla="*/ 5734595 w 8425544"/>
              <a:gd name="connsiteY4" fmla="*/ 1018899 h 1083402"/>
              <a:gd name="connsiteX5" fmla="*/ 7419704 w 8425544"/>
              <a:gd name="connsiteY5" fmla="*/ 470260 h 1083402"/>
              <a:gd name="connsiteX6" fmla="*/ 8425544 w 8425544"/>
              <a:gd name="connsiteY6" fmla="*/ 0 h 1083402"/>
              <a:gd name="connsiteX0" fmla="*/ 0 w 8425544"/>
              <a:gd name="connsiteY0" fmla="*/ 39188 h 1056546"/>
              <a:gd name="connsiteX1" fmla="*/ 927464 w 8425544"/>
              <a:gd name="connsiteY1" fmla="*/ 640079 h 1056546"/>
              <a:gd name="connsiteX2" fmla="*/ 1449978 w 8425544"/>
              <a:gd name="connsiteY2" fmla="*/ 914396 h 1056546"/>
              <a:gd name="connsiteX3" fmla="*/ 4101738 w 8425544"/>
              <a:gd name="connsiteY3" fmla="*/ 1045028 h 1056546"/>
              <a:gd name="connsiteX4" fmla="*/ 5799909 w 8425544"/>
              <a:gd name="connsiteY4" fmla="*/ 914396 h 1056546"/>
              <a:gd name="connsiteX5" fmla="*/ 7419704 w 8425544"/>
              <a:gd name="connsiteY5" fmla="*/ 470260 h 1056546"/>
              <a:gd name="connsiteX6" fmla="*/ 8425544 w 8425544"/>
              <a:gd name="connsiteY6" fmla="*/ 0 h 1056546"/>
              <a:gd name="connsiteX0" fmla="*/ 0 w 8425544"/>
              <a:gd name="connsiteY0" fmla="*/ 39188 h 1061058"/>
              <a:gd name="connsiteX1" fmla="*/ 927464 w 8425544"/>
              <a:gd name="connsiteY1" fmla="*/ 640079 h 1061058"/>
              <a:gd name="connsiteX2" fmla="*/ 1449978 w 8425544"/>
              <a:gd name="connsiteY2" fmla="*/ 914396 h 1061058"/>
              <a:gd name="connsiteX3" fmla="*/ 4101738 w 8425544"/>
              <a:gd name="connsiteY3" fmla="*/ 1045028 h 1061058"/>
              <a:gd name="connsiteX4" fmla="*/ 5799909 w 8425544"/>
              <a:gd name="connsiteY4" fmla="*/ 914396 h 1061058"/>
              <a:gd name="connsiteX5" fmla="*/ 7419704 w 8425544"/>
              <a:gd name="connsiteY5" fmla="*/ 470260 h 1061058"/>
              <a:gd name="connsiteX6" fmla="*/ 8425544 w 8425544"/>
              <a:gd name="connsiteY6" fmla="*/ 0 h 1061058"/>
              <a:gd name="connsiteX0" fmla="*/ 0 w 8425544"/>
              <a:gd name="connsiteY0" fmla="*/ 39188 h 1051356"/>
              <a:gd name="connsiteX1" fmla="*/ 927464 w 8425544"/>
              <a:gd name="connsiteY1" fmla="*/ 640079 h 1051356"/>
              <a:gd name="connsiteX2" fmla="*/ 1449978 w 8425544"/>
              <a:gd name="connsiteY2" fmla="*/ 914396 h 1051356"/>
              <a:gd name="connsiteX3" fmla="*/ 4101738 w 8425544"/>
              <a:gd name="connsiteY3" fmla="*/ 1045028 h 1051356"/>
              <a:gd name="connsiteX4" fmla="*/ 5421087 w 8425544"/>
              <a:gd name="connsiteY4" fmla="*/ 1018899 h 1051356"/>
              <a:gd name="connsiteX5" fmla="*/ 5799909 w 8425544"/>
              <a:gd name="connsiteY5" fmla="*/ 914396 h 1051356"/>
              <a:gd name="connsiteX6" fmla="*/ 7419704 w 8425544"/>
              <a:gd name="connsiteY6" fmla="*/ 470260 h 1051356"/>
              <a:gd name="connsiteX7" fmla="*/ 8425544 w 8425544"/>
              <a:gd name="connsiteY7" fmla="*/ 0 h 1051356"/>
              <a:gd name="connsiteX0" fmla="*/ 0 w 8425544"/>
              <a:gd name="connsiteY0" fmla="*/ 39188 h 1051356"/>
              <a:gd name="connsiteX1" fmla="*/ 927464 w 8425544"/>
              <a:gd name="connsiteY1" fmla="*/ 640079 h 1051356"/>
              <a:gd name="connsiteX2" fmla="*/ 1449978 w 8425544"/>
              <a:gd name="connsiteY2" fmla="*/ 914396 h 1051356"/>
              <a:gd name="connsiteX3" fmla="*/ 4101738 w 8425544"/>
              <a:gd name="connsiteY3" fmla="*/ 1045028 h 1051356"/>
              <a:gd name="connsiteX4" fmla="*/ 5421087 w 8425544"/>
              <a:gd name="connsiteY4" fmla="*/ 1018899 h 1051356"/>
              <a:gd name="connsiteX5" fmla="*/ 6361611 w 8425544"/>
              <a:gd name="connsiteY5" fmla="*/ 992773 h 1051356"/>
              <a:gd name="connsiteX6" fmla="*/ 7419704 w 8425544"/>
              <a:gd name="connsiteY6" fmla="*/ 470260 h 1051356"/>
              <a:gd name="connsiteX7" fmla="*/ 8425544 w 8425544"/>
              <a:gd name="connsiteY7" fmla="*/ 0 h 1051356"/>
              <a:gd name="connsiteX0" fmla="*/ 0 w 8425544"/>
              <a:gd name="connsiteY0" fmla="*/ 39188 h 1051356"/>
              <a:gd name="connsiteX1" fmla="*/ 927464 w 8425544"/>
              <a:gd name="connsiteY1" fmla="*/ 640079 h 1051356"/>
              <a:gd name="connsiteX2" fmla="*/ 1449978 w 8425544"/>
              <a:gd name="connsiteY2" fmla="*/ 914396 h 1051356"/>
              <a:gd name="connsiteX3" fmla="*/ 4101738 w 8425544"/>
              <a:gd name="connsiteY3" fmla="*/ 1045028 h 1051356"/>
              <a:gd name="connsiteX4" fmla="*/ 5421087 w 8425544"/>
              <a:gd name="connsiteY4" fmla="*/ 1018899 h 1051356"/>
              <a:gd name="connsiteX5" fmla="*/ 6361611 w 8425544"/>
              <a:gd name="connsiteY5" fmla="*/ 992773 h 1051356"/>
              <a:gd name="connsiteX6" fmla="*/ 7419704 w 8425544"/>
              <a:gd name="connsiteY6" fmla="*/ 470260 h 1051356"/>
              <a:gd name="connsiteX7" fmla="*/ 8425544 w 8425544"/>
              <a:gd name="connsiteY7" fmla="*/ 0 h 1051356"/>
              <a:gd name="connsiteX0" fmla="*/ 0 w 8425544"/>
              <a:gd name="connsiteY0" fmla="*/ 39188 h 1051356"/>
              <a:gd name="connsiteX1" fmla="*/ 927464 w 8425544"/>
              <a:gd name="connsiteY1" fmla="*/ 640079 h 1051356"/>
              <a:gd name="connsiteX2" fmla="*/ 1449978 w 8425544"/>
              <a:gd name="connsiteY2" fmla="*/ 914396 h 1051356"/>
              <a:gd name="connsiteX3" fmla="*/ 4101738 w 8425544"/>
              <a:gd name="connsiteY3" fmla="*/ 1045028 h 1051356"/>
              <a:gd name="connsiteX4" fmla="*/ 5421087 w 8425544"/>
              <a:gd name="connsiteY4" fmla="*/ 1018899 h 1051356"/>
              <a:gd name="connsiteX5" fmla="*/ 6361611 w 8425544"/>
              <a:gd name="connsiteY5" fmla="*/ 992773 h 1051356"/>
              <a:gd name="connsiteX6" fmla="*/ 7419704 w 8425544"/>
              <a:gd name="connsiteY6" fmla="*/ 470260 h 1051356"/>
              <a:gd name="connsiteX7" fmla="*/ 8425544 w 8425544"/>
              <a:gd name="connsiteY7" fmla="*/ 0 h 1051356"/>
              <a:gd name="connsiteX0" fmla="*/ 0 w 8425544"/>
              <a:gd name="connsiteY0" fmla="*/ 39188 h 1051356"/>
              <a:gd name="connsiteX1" fmla="*/ 927464 w 8425544"/>
              <a:gd name="connsiteY1" fmla="*/ 640079 h 1051356"/>
              <a:gd name="connsiteX2" fmla="*/ 1449978 w 8425544"/>
              <a:gd name="connsiteY2" fmla="*/ 914396 h 1051356"/>
              <a:gd name="connsiteX3" fmla="*/ 4101738 w 8425544"/>
              <a:gd name="connsiteY3" fmla="*/ 1045028 h 1051356"/>
              <a:gd name="connsiteX4" fmla="*/ 5421087 w 8425544"/>
              <a:gd name="connsiteY4" fmla="*/ 1018899 h 1051356"/>
              <a:gd name="connsiteX5" fmla="*/ 6361611 w 8425544"/>
              <a:gd name="connsiteY5" fmla="*/ 992773 h 1051356"/>
              <a:gd name="connsiteX6" fmla="*/ 7419704 w 8425544"/>
              <a:gd name="connsiteY6" fmla="*/ 470260 h 1051356"/>
              <a:gd name="connsiteX7" fmla="*/ 8425544 w 8425544"/>
              <a:gd name="connsiteY7" fmla="*/ 0 h 1051356"/>
              <a:gd name="connsiteX0" fmla="*/ 0 w 8425544"/>
              <a:gd name="connsiteY0" fmla="*/ 39188 h 1045028"/>
              <a:gd name="connsiteX1" fmla="*/ 927464 w 8425544"/>
              <a:gd name="connsiteY1" fmla="*/ 640079 h 1045028"/>
              <a:gd name="connsiteX2" fmla="*/ 1449978 w 8425544"/>
              <a:gd name="connsiteY2" fmla="*/ 914396 h 1045028"/>
              <a:gd name="connsiteX3" fmla="*/ 4101738 w 8425544"/>
              <a:gd name="connsiteY3" fmla="*/ 1045028 h 1045028"/>
              <a:gd name="connsiteX4" fmla="*/ 6361611 w 8425544"/>
              <a:gd name="connsiteY4" fmla="*/ 992773 h 1045028"/>
              <a:gd name="connsiteX5" fmla="*/ 7419704 w 8425544"/>
              <a:gd name="connsiteY5" fmla="*/ 470260 h 1045028"/>
              <a:gd name="connsiteX6" fmla="*/ 8425544 w 8425544"/>
              <a:gd name="connsiteY6" fmla="*/ 0 h 1045028"/>
              <a:gd name="connsiteX0" fmla="*/ 0 w 8425544"/>
              <a:gd name="connsiteY0" fmla="*/ 39188 h 1045028"/>
              <a:gd name="connsiteX1" fmla="*/ 927464 w 8425544"/>
              <a:gd name="connsiteY1" fmla="*/ 640079 h 1045028"/>
              <a:gd name="connsiteX2" fmla="*/ 1449978 w 8425544"/>
              <a:gd name="connsiteY2" fmla="*/ 914396 h 1045028"/>
              <a:gd name="connsiteX3" fmla="*/ 4101738 w 8425544"/>
              <a:gd name="connsiteY3" fmla="*/ 1045028 h 1045028"/>
              <a:gd name="connsiteX4" fmla="*/ 6361611 w 8425544"/>
              <a:gd name="connsiteY4" fmla="*/ 992773 h 1045028"/>
              <a:gd name="connsiteX5" fmla="*/ 7419704 w 8425544"/>
              <a:gd name="connsiteY5" fmla="*/ 470260 h 1045028"/>
              <a:gd name="connsiteX6" fmla="*/ 8425544 w 8425544"/>
              <a:gd name="connsiteY6" fmla="*/ 0 h 1045028"/>
              <a:gd name="connsiteX0" fmla="*/ 0 w 8425544"/>
              <a:gd name="connsiteY0" fmla="*/ 39188 h 1045028"/>
              <a:gd name="connsiteX1" fmla="*/ 927464 w 8425544"/>
              <a:gd name="connsiteY1" fmla="*/ 640079 h 1045028"/>
              <a:gd name="connsiteX2" fmla="*/ 1449978 w 8425544"/>
              <a:gd name="connsiteY2" fmla="*/ 914396 h 1045028"/>
              <a:gd name="connsiteX3" fmla="*/ 4101738 w 8425544"/>
              <a:gd name="connsiteY3" fmla="*/ 1045028 h 1045028"/>
              <a:gd name="connsiteX4" fmla="*/ 6361611 w 8425544"/>
              <a:gd name="connsiteY4" fmla="*/ 992773 h 1045028"/>
              <a:gd name="connsiteX5" fmla="*/ 8425544 w 8425544"/>
              <a:gd name="connsiteY5" fmla="*/ 0 h 1045028"/>
              <a:gd name="connsiteX0" fmla="*/ 0 w 8294915"/>
              <a:gd name="connsiteY0" fmla="*/ 0 h 1005840"/>
              <a:gd name="connsiteX1" fmla="*/ 927464 w 8294915"/>
              <a:gd name="connsiteY1" fmla="*/ 600891 h 1005840"/>
              <a:gd name="connsiteX2" fmla="*/ 1449978 w 8294915"/>
              <a:gd name="connsiteY2" fmla="*/ 875208 h 1005840"/>
              <a:gd name="connsiteX3" fmla="*/ 4101738 w 8294915"/>
              <a:gd name="connsiteY3" fmla="*/ 1005840 h 1005840"/>
              <a:gd name="connsiteX4" fmla="*/ 6361611 w 8294915"/>
              <a:gd name="connsiteY4" fmla="*/ 953585 h 1005840"/>
              <a:gd name="connsiteX5" fmla="*/ 8294915 w 8294915"/>
              <a:gd name="connsiteY5" fmla="*/ 469821 h 1005840"/>
              <a:gd name="connsiteX0" fmla="*/ 0 w 8294915"/>
              <a:gd name="connsiteY0" fmla="*/ 0 h 1005840"/>
              <a:gd name="connsiteX1" fmla="*/ 927464 w 8294915"/>
              <a:gd name="connsiteY1" fmla="*/ 600891 h 1005840"/>
              <a:gd name="connsiteX2" fmla="*/ 1449978 w 8294915"/>
              <a:gd name="connsiteY2" fmla="*/ 875208 h 1005840"/>
              <a:gd name="connsiteX3" fmla="*/ 4101738 w 8294915"/>
              <a:gd name="connsiteY3" fmla="*/ 1005840 h 1005840"/>
              <a:gd name="connsiteX4" fmla="*/ 6361611 w 8294915"/>
              <a:gd name="connsiteY4" fmla="*/ 953585 h 1005840"/>
              <a:gd name="connsiteX5" fmla="*/ 8294915 w 8294915"/>
              <a:gd name="connsiteY5" fmla="*/ 469821 h 1005840"/>
              <a:gd name="connsiteX0" fmla="*/ 0 w 8294915"/>
              <a:gd name="connsiteY0" fmla="*/ 0 h 1005840"/>
              <a:gd name="connsiteX1" fmla="*/ 927464 w 8294915"/>
              <a:gd name="connsiteY1" fmla="*/ 600891 h 1005840"/>
              <a:gd name="connsiteX2" fmla="*/ 1476104 w 8294915"/>
              <a:gd name="connsiteY2" fmla="*/ 796899 h 1005840"/>
              <a:gd name="connsiteX3" fmla="*/ 4101738 w 8294915"/>
              <a:gd name="connsiteY3" fmla="*/ 1005840 h 1005840"/>
              <a:gd name="connsiteX4" fmla="*/ 6361611 w 8294915"/>
              <a:gd name="connsiteY4" fmla="*/ 953585 h 1005840"/>
              <a:gd name="connsiteX5" fmla="*/ 8294915 w 8294915"/>
              <a:gd name="connsiteY5" fmla="*/ 469821 h 1005840"/>
              <a:gd name="connsiteX0" fmla="*/ 0 w 8294915"/>
              <a:gd name="connsiteY0" fmla="*/ 0 h 953585"/>
              <a:gd name="connsiteX1" fmla="*/ 927464 w 8294915"/>
              <a:gd name="connsiteY1" fmla="*/ 600891 h 953585"/>
              <a:gd name="connsiteX2" fmla="*/ 1476104 w 8294915"/>
              <a:gd name="connsiteY2" fmla="*/ 796899 h 953585"/>
              <a:gd name="connsiteX3" fmla="*/ 4310744 w 8294915"/>
              <a:gd name="connsiteY3" fmla="*/ 947108 h 953585"/>
              <a:gd name="connsiteX4" fmla="*/ 6361611 w 8294915"/>
              <a:gd name="connsiteY4" fmla="*/ 953585 h 953585"/>
              <a:gd name="connsiteX5" fmla="*/ 8294915 w 8294915"/>
              <a:gd name="connsiteY5" fmla="*/ 469821 h 953585"/>
              <a:gd name="connsiteX0" fmla="*/ 0 w 8294915"/>
              <a:gd name="connsiteY0" fmla="*/ 0 h 953585"/>
              <a:gd name="connsiteX1" fmla="*/ 927464 w 8294915"/>
              <a:gd name="connsiteY1" fmla="*/ 600891 h 953585"/>
              <a:gd name="connsiteX2" fmla="*/ 1476104 w 8294915"/>
              <a:gd name="connsiteY2" fmla="*/ 796899 h 953585"/>
              <a:gd name="connsiteX3" fmla="*/ 4310744 w 8294915"/>
              <a:gd name="connsiteY3" fmla="*/ 947108 h 953585"/>
              <a:gd name="connsiteX4" fmla="*/ 6361611 w 8294915"/>
              <a:gd name="connsiteY4" fmla="*/ 953585 h 953585"/>
              <a:gd name="connsiteX5" fmla="*/ 8294915 w 8294915"/>
              <a:gd name="connsiteY5" fmla="*/ 469821 h 95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94915" h="953585">
                <a:moveTo>
                  <a:pt x="0" y="0"/>
                </a:moveTo>
                <a:cubicBezTo>
                  <a:pt x="311331" y="203563"/>
                  <a:pt x="681447" y="468075"/>
                  <a:pt x="927464" y="600891"/>
                </a:cubicBezTo>
                <a:cubicBezTo>
                  <a:pt x="1173481" y="733707"/>
                  <a:pt x="1077687" y="651031"/>
                  <a:pt x="1476104" y="796899"/>
                </a:cubicBezTo>
                <a:cubicBezTo>
                  <a:pt x="2005150" y="864390"/>
                  <a:pt x="3492139" y="934045"/>
                  <a:pt x="4310744" y="947108"/>
                </a:cubicBezTo>
                <a:lnTo>
                  <a:pt x="6361611" y="953585"/>
                </a:lnTo>
                <a:cubicBezTo>
                  <a:pt x="7265125" y="877301"/>
                  <a:pt x="7825741" y="637495"/>
                  <a:pt x="8294915" y="469821"/>
                </a:cubicBezTo>
              </a:path>
            </a:pathLst>
          </a:custGeom>
          <a:noFill/>
          <a:ln w="889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6161DBB-D9CC-CAB5-2A7D-9D4D9EEC8D01}"/>
              </a:ext>
            </a:extLst>
          </p:cNvPr>
          <p:cNvSpPr/>
          <p:nvPr/>
        </p:nvSpPr>
        <p:spPr>
          <a:xfrm flipH="1">
            <a:off x="2443367" y="4510259"/>
            <a:ext cx="7147757" cy="640064"/>
          </a:xfrm>
          <a:custGeom>
            <a:avLst/>
            <a:gdLst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7471955 w 7471955"/>
              <a:gd name="connsiteY3" fmla="*/ 1084217 h 108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1955" h="1084217">
                <a:moveTo>
                  <a:pt x="0" y="0"/>
                </a:moveTo>
                <a:cubicBezTo>
                  <a:pt x="311331" y="203563"/>
                  <a:pt x="622663" y="407126"/>
                  <a:pt x="1280160" y="574766"/>
                </a:cubicBezTo>
                <a:cubicBezTo>
                  <a:pt x="1937657" y="742406"/>
                  <a:pt x="2913017" y="920932"/>
                  <a:pt x="3944983" y="1005840"/>
                </a:cubicBezTo>
                <a:cubicBezTo>
                  <a:pt x="4976949" y="1090748"/>
                  <a:pt x="6884126" y="1058091"/>
                  <a:pt x="7471955" y="1084217"/>
                </a:cubicBezTo>
              </a:path>
            </a:pathLst>
          </a:custGeom>
          <a:noFill/>
          <a:ln w="4762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1DD3C59-323C-F7BF-7CC6-3DC820889916}"/>
              </a:ext>
            </a:extLst>
          </p:cNvPr>
          <p:cNvSpPr/>
          <p:nvPr/>
        </p:nvSpPr>
        <p:spPr>
          <a:xfrm flipH="1">
            <a:off x="2385054" y="4056018"/>
            <a:ext cx="7222733" cy="1064202"/>
          </a:xfrm>
          <a:custGeom>
            <a:avLst/>
            <a:gdLst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7471955 w 7471955"/>
              <a:gd name="connsiteY3" fmla="*/ 1084217 h 1084217"/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6813710 w 7471955"/>
              <a:gd name="connsiteY3" fmla="*/ 794969 h 1084217"/>
              <a:gd name="connsiteX4" fmla="*/ 7471955 w 7471955"/>
              <a:gd name="connsiteY4" fmla="*/ 1084217 h 1084217"/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5847058 w 7471955"/>
              <a:gd name="connsiteY3" fmla="*/ 534675 h 1084217"/>
              <a:gd name="connsiteX4" fmla="*/ 6813710 w 7471955"/>
              <a:gd name="connsiteY4" fmla="*/ 794969 h 1084217"/>
              <a:gd name="connsiteX5" fmla="*/ 7471955 w 7471955"/>
              <a:gd name="connsiteY5" fmla="*/ 1084217 h 1084217"/>
              <a:gd name="connsiteX0" fmla="*/ 0 w 7471955"/>
              <a:gd name="connsiteY0" fmla="*/ 0 h 1084217"/>
              <a:gd name="connsiteX1" fmla="*/ 1280160 w 7471955"/>
              <a:gd name="connsiteY1" fmla="*/ 574766 h 1084217"/>
              <a:gd name="connsiteX2" fmla="*/ 3944983 w 7471955"/>
              <a:gd name="connsiteY2" fmla="*/ 1005840 h 1084217"/>
              <a:gd name="connsiteX3" fmla="*/ 4449333 w 7471955"/>
              <a:gd name="connsiteY3" fmla="*/ 326440 h 1084217"/>
              <a:gd name="connsiteX4" fmla="*/ 5847058 w 7471955"/>
              <a:gd name="connsiteY4" fmla="*/ 534675 h 1084217"/>
              <a:gd name="connsiteX5" fmla="*/ 6813710 w 7471955"/>
              <a:gd name="connsiteY5" fmla="*/ 794969 h 1084217"/>
              <a:gd name="connsiteX6" fmla="*/ 7471955 w 7471955"/>
              <a:gd name="connsiteY6" fmla="*/ 1084217 h 1084217"/>
              <a:gd name="connsiteX0" fmla="*/ 0 w 7589521"/>
              <a:gd name="connsiteY0" fmla="*/ 0 h 858629"/>
              <a:gd name="connsiteX1" fmla="*/ 1397726 w 7589521"/>
              <a:gd name="connsiteY1" fmla="*/ 349178 h 858629"/>
              <a:gd name="connsiteX2" fmla="*/ 4062549 w 7589521"/>
              <a:gd name="connsiteY2" fmla="*/ 780252 h 858629"/>
              <a:gd name="connsiteX3" fmla="*/ 4566899 w 7589521"/>
              <a:gd name="connsiteY3" fmla="*/ 100852 h 858629"/>
              <a:gd name="connsiteX4" fmla="*/ 5964624 w 7589521"/>
              <a:gd name="connsiteY4" fmla="*/ 309087 h 858629"/>
              <a:gd name="connsiteX5" fmla="*/ 6931276 w 7589521"/>
              <a:gd name="connsiteY5" fmla="*/ 569381 h 858629"/>
              <a:gd name="connsiteX6" fmla="*/ 7589521 w 7589521"/>
              <a:gd name="connsiteY6" fmla="*/ 858629 h 858629"/>
              <a:gd name="connsiteX0" fmla="*/ 0 w 7589521"/>
              <a:gd name="connsiteY0" fmla="*/ 85399 h 944028"/>
              <a:gd name="connsiteX1" fmla="*/ 778670 w 7589521"/>
              <a:gd name="connsiteY1" fmla="*/ 12721 h 944028"/>
              <a:gd name="connsiteX2" fmla="*/ 1397726 w 7589521"/>
              <a:gd name="connsiteY2" fmla="*/ 434577 h 944028"/>
              <a:gd name="connsiteX3" fmla="*/ 4062549 w 7589521"/>
              <a:gd name="connsiteY3" fmla="*/ 865651 h 944028"/>
              <a:gd name="connsiteX4" fmla="*/ 4566899 w 7589521"/>
              <a:gd name="connsiteY4" fmla="*/ 186251 h 944028"/>
              <a:gd name="connsiteX5" fmla="*/ 5964624 w 7589521"/>
              <a:gd name="connsiteY5" fmla="*/ 394486 h 944028"/>
              <a:gd name="connsiteX6" fmla="*/ 6931276 w 7589521"/>
              <a:gd name="connsiteY6" fmla="*/ 654780 h 944028"/>
              <a:gd name="connsiteX7" fmla="*/ 7589521 w 7589521"/>
              <a:gd name="connsiteY7" fmla="*/ 944028 h 944028"/>
              <a:gd name="connsiteX0" fmla="*/ 0 w 7589521"/>
              <a:gd name="connsiteY0" fmla="*/ 371731 h 1230360"/>
              <a:gd name="connsiteX1" fmla="*/ 778670 w 7589521"/>
              <a:gd name="connsiteY1" fmla="*/ 299053 h 1230360"/>
              <a:gd name="connsiteX2" fmla="*/ 1593668 w 7589521"/>
              <a:gd name="connsiteY2" fmla="*/ 26792 h 1230360"/>
              <a:gd name="connsiteX3" fmla="*/ 4062549 w 7589521"/>
              <a:gd name="connsiteY3" fmla="*/ 1151983 h 1230360"/>
              <a:gd name="connsiteX4" fmla="*/ 4566899 w 7589521"/>
              <a:gd name="connsiteY4" fmla="*/ 472583 h 1230360"/>
              <a:gd name="connsiteX5" fmla="*/ 5964624 w 7589521"/>
              <a:gd name="connsiteY5" fmla="*/ 680818 h 1230360"/>
              <a:gd name="connsiteX6" fmla="*/ 6931276 w 7589521"/>
              <a:gd name="connsiteY6" fmla="*/ 941112 h 1230360"/>
              <a:gd name="connsiteX7" fmla="*/ 7589521 w 7589521"/>
              <a:gd name="connsiteY7" fmla="*/ 1230360 h 1230360"/>
              <a:gd name="connsiteX0" fmla="*/ 0 w 7589521"/>
              <a:gd name="connsiteY0" fmla="*/ 555456 h 1414085"/>
              <a:gd name="connsiteX1" fmla="*/ 778670 w 7589521"/>
              <a:gd name="connsiteY1" fmla="*/ 482778 h 1414085"/>
              <a:gd name="connsiteX2" fmla="*/ 1593668 w 7589521"/>
              <a:gd name="connsiteY2" fmla="*/ 210517 h 1414085"/>
              <a:gd name="connsiteX3" fmla="*/ 2447108 w 7589521"/>
              <a:gd name="connsiteY3" fmla="*/ 66371 h 1414085"/>
              <a:gd name="connsiteX4" fmla="*/ 4062549 w 7589521"/>
              <a:gd name="connsiteY4" fmla="*/ 1335708 h 1414085"/>
              <a:gd name="connsiteX5" fmla="*/ 4566899 w 7589521"/>
              <a:gd name="connsiteY5" fmla="*/ 656308 h 1414085"/>
              <a:gd name="connsiteX6" fmla="*/ 5964624 w 7589521"/>
              <a:gd name="connsiteY6" fmla="*/ 864543 h 1414085"/>
              <a:gd name="connsiteX7" fmla="*/ 6931276 w 7589521"/>
              <a:gd name="connsiteY7" fmla="*/ 1124837 h 1414085"/>
              <a:gd name="connsiteX8" fmla="*/ 7589521 w 7589521"/>
              <a:gd name="connsiteY8" fmla="*/ 1414085 h 1414085"/>
              <a:gd name="connsiteX0" fmla="*/ 0 w 7589521"/>
              <a:gd name="connsiteY0" fmla="*/ 513737 h 1372366"/>
              <a:gd name="connsiteX1" fmla="*/ 778670 w 7589521"/>
              <a:gd name="connsiteY1" fmla="*/ 441059 h 1372366"/>
              <a:gd name="connsiteX2" fmla="*/ 1593668 w 7589521"/>
              <a:gd name="connsiteY2" fmla="*/ 168798 h 1372366"/>
              <a:gd name="connsiteX3" fmla="*/ 2447108 w 7589521"/>
              <a:gd name="connsiteY3" fmla="*/ 24652 h 1372366"/>
              <a:gd name="connsiteX4" fmla="*/ 3518263 w 7589521"/>
              <a:gd name="connsiteY4" fmla="*/ 284947 h 1372366"/>
              <a:gd name="connsiteX5" fmla="*/ 4062549 w 7589521"/>
              <a:gd name="connsiteY5" fmla="*/ 1293989 h 1372366"/>
              <a:gd name="connsiteX6" fmla="*/ 4566899 w 7589521"/>
              <a:gd name="connsiteY6" fmla="*/ 614589 h 1372366"/>
              <a:gd name="connsiteX7" fmla="*/ 5964624 w 7589521"/>
              <a:gd name="connsiteY7" fmla="*/ 822824 h 1372366"/>
              <a:gd name="connsiteX8" fmla="*/ 6931276 w 7589521"/>
              <a:gd name="connsiteY8" fmla="*/ 1083118 h 1372366"/>
              <a:gd name="connsiteX9" fmla="*/ 7589521 w 7589521"/>
              <a:gd name="connsiteY9" fmla="*/ 1372366 h 1372366"/>
              <a:gd name="connsiteX0" fmla="*/ 0 w 7589521"/>
              <a:gd name="connsiteY0" fmla="*/ 513737 h 1372366"/>
              <a:gd name="connsiteX1" fmla="*/ 778670 w 7589521"/>
              <a:gd name="connsiteY1" fmla="*/ 441059 h 1372366"/>
              <a:gd name="connsiteX2" fmla="*/ 1593668 w 7589521"/>
              <a:gd name="connsiteY2" fmla="*/ 168798 h 1372366"/>
              <a:gd name="connsiteX3" fmla="*/ 2447108 w 7589521"/>
              <a:gd name="connsiteY3" fmla="*/ 24652 h 1372366"/>
              <a:gd name="connsiteX4" fmla="*/ 3518263 w 7589521"/>
              <a:gd name="connsiteY4" fmla="*/ 284947 h 1372366"/>
              <a:gd name="connsiteX5" fmla="*/ 4566899 w 7589521"/>
              <a:gd name="connsiteY5" fmla="*/ 614589 h 1372366"/>
              <a:gd name="connsiteX6" fmla="*/ 5964624 w 7589521"/>
              <a:gd name="connsiteY6" fmla="*/ 822824 h 1372366"/>
              <a:gd name="connsiteX7" fmla="*/ 6931276 w 7589521"/>
              <a:gd name="connsiteY7" fmla="*/ 1083118 h 1372366"/>
              <a:gd name="connsiteX8" fmla="*/ 7589521 w 7589521"/>
              <a:gd name="connsiteY8" fmla="*/ 1372366 h 1372366"/>
              <a:gd name="connsiteX0" fmla="*/ 0 w 7602584"/>
              <a:gd name="connsiteY0" fmla="*/ 704619 h 1372366"/>
              <a:gd name="connsiteX1" fmla="*/ 791733 w 7602584"/>
              <a:gd name="connsiteY1" fmla="*/ 441059 h 1372366"/>
              <a:gd name="connsiteX2" fmla="*/ 1606731 w 7602584"/>
              <a:gd name="connsiteY2" fmla="*/ 168798 h 1372366"/>
              <a:gd name="connsiteX3" fmla="*/ 2460171 w 7602584"/>
              <a:gd name="connsiteY3" fmla="*/ 24652 h 1372366"/>
              <a:gd name="connsiteX4" fmla="*/ 3531326 w 7602584"/>
              <a:gd name="connsiteY4" fmla="*/ 284947 h 1372366"/>
              <a:gd name="connsiteX5" fmla="*/ 4579962 w 7602584"/>
              <a:gd name="connsiteY5" fmla="*/ 614589 h 1372366"/>
              <a:gd name="connsiteX6" fmla="*/ 5977687 w 7602584"/>
              <a:gd name="connsiteY6" fmla="*/ 822824 h 1372366"/>
              <a:gd name="connsiteX7" fmla="*/ 6944339 w 7602584"/>
              <a:gd name="connsiteY7" fmla="*/ 1083118 h 1372366"/>
              <a:gd name="connsiteX8" fmla="*/ 7602584 w 7602584"/>
              <a:gd name="connsiteY8" fmla="*/ 1372366 h 1372366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977687 w 7602584"/>
              <a:gd name="connsiteY6" fmla="*/ 823401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794807 w 7602584"/>
              <a:gd name="connsiteY6" fmla="*/ 753990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690304 w 7602584"/>
              <a:gd name="connsiteY6" fmla="*/ 788695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690304 w 7602584"/>
              <a:gd name="connsiteY6" fmla="*/ 788695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79962 w 7602584"/>
              <a:gd name="connsiteY5" fmla="*/ 615166 h 1372943"/>
              <a:gd name="connsiteX6" fmla="*/ 5690304 w 7602584"/>
              <a:gd name="connsiteY6" fmla="*/ 788695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705196 h 1372943"/>
              <a:gd name="connsiteX1" fmla="*/ 883173 w 7602584"/>
              <a:gd name="connsiteY1" fmla="*/ 476343 h 1372943"/>
              <a:gd name="connsiteX2" fmla="*/ 1606731 w 7602584"/>
              <a:gd name="connsiteY2" fmla="*/ 169375 h 1372943"/>
              <a:gd name="connsiteX3" fmla="*/ 2460171 w 7602584"/>
              <a:gd name="connsiteY3" fmla="*/ 25229 h 1372943"/>
              <a:gd name="connsiteX4" fmla="*/ 3531326 w 7602584"/>
              <a:gd name="connsiteY4" fmla="*/ 285524 h 1372943"/>
              <a:gd name="connsiteX5" fmla="*/ 4501585 w 7602584"/>
              <a:gd name="connsiteY5" fmla="*/ 545755 h 1372943"/>
              <a:gd name="connsiteX6" fmla="*/ 5690304 w 7602584"/>
              <a:gd name="connsiteY6" fmla="*/ 788695 h 1372943"/>
              <a:gd name="connsiteX7" fmla="*/ 6944339 w 7602584"/>
              <a:gd name="connsiteY7" fmla="*/ 1083695 h 1372943"/>
              <a:gd name="connsiteX8" fmla="*/ 7602584 w 7602584"/>
              <a:gd name="connsiteY8" fmla="*/ 1372943 h 1372943"/>
              <a:gd name="connsiteX0" fmla="*/ 0 w 7602584"/>
              <a:gd name="connsiteY0" fmla="*/ 689576 h 1357323"/>
              <a:gd name="connsiteX1" fmla="*/ 883173 w 7602584"/>
              <a:gd name="connsiteY1" fmla="*/ 460723 h 1357323"/>
              <a:gd name="connsiteX2" fmla="*/ 1606731 w 7602584"/>
              <a:gd name="connsiteY2" fmla="*/ 153755 h 1357323"/>
              <a:gd name="connsiteX3" fmla="*/ 1754776 w 7602584"/>
              <a:gd name="connsiteY3" fmla="*/ 26962 h 1357323"/>
              <a:gd name="connsiteX4" fmla="*/ 3531326 w 7602584"/>
              <a:gd name="connsiteY4" fmla="*/ 269904 h 1357323"/>
              <a:gd name="connsiteX5" fmla="*/ 4501585 w 7602584"/>
              <a:gd name="connsiteY5" fmla="*/ 530135 h 1357323"/>
              <a:gd name="connsiteX6" fmla="*/ 5690304 w 7602584"/>
              <a:gd name="connsiteY6" fmla="*/ 773075 h 1357323"/>
              <a:gd name="connsiteX7" fmla="*/ 6944339 w 7602584"/>
              <a:gd name="connsiteY7" fmla="*/ 1068075 h 1357323"/>
              <a:gd name="connsiteX8" fmla="*/ 7602584 w 7602584"/>
              <a:gd name="connsiteY8" fmla="*/ 1357323 h 1357323"/>
              <a:gd name="connsiteX0" fmla="*/ 0 w 7602584"/>
              <a:gd name="connsiteY0" fmla="*/ 680668 h 1348415"/>
              <a:gd name="connsiteX1" fmla="*/ 883173 w 7602584"/>
              <a:gd name="connsiteY1" fmla="*/ 451815 h 1348415"/>
              <a:gd name="connsiteX2" fmla="*/ 1332411 w 7602584"/>
              <a:gd name="connsiteY2" fmla="*/ 248964 h 1348415"/>
              <a:gd name="connsiteX3" fmla="*/ 1754776 w 7602584"/>
              <a:gd name="connsiteY3" fmla="*/ 18054 h 1348415"/>
              <a:gd name="connsiteX4" fmla="*/ 3531326 w 7602584"/>
              <a:gd name="connsiteY4" fmla="*/ 260996 h 1348415"/>
              <a:gd name="connsiteX5" fmla="*/ 4501585 w 7602584"/>
              <a:gd name="connsiteY5" fmla="*/ 521227 h 1348415"/>
              <a:gd name="connsiteX6" fmla="*/ 5690304 w 7602584"/>
              <a:gd name="connsiteY6" fmla="*/ 764167 h 1348415"/>
              <a:gd name="connsiteX7" fmla="*/ 6944339 w 7602584"/>
              <a:gd name="connsiteY7" fmla="*/ 1059167 h 1348415"/>
              <a:gd name="connsiteX8" fmla="*/ 7602584 w 7602584"/>
              <a:gd name="connsiteY8" fmla="*/ 1348415 h 1348415"/>
              <a:gd name="connsiteX0" fmla="*/ 0 w 7602584"/>
              <a:gd name="connsiteY0" fmla="*/ 666395 h 1334142"/>
              <a:gd name="connsiteX1" fmla="*/ 883173 w 7602584"/>
              <a:gd name="connsiteY1" fmla="*/ 437542 h 1334142"/>
              <a:gd name="connsiteX2" fmla="*/ 1754776 w 7602584"/>
              <a:gd name="connsiteY2" fmla="*/ 3781 h 1334142"/>
              <a:gd name="connsiteX3" fmla="*/ 3531326 w 7602584"/>
              <a:gd name="connsiteY3" fmla="*/ 246723 h 1334142"/>
              <a:gd name="connsiteX4" fmla="*/ 4501585 w 7602584"/>
              <a:gd name="connsiteY4" fmla="*/ 506954 h 1334142"/>
              <a:gd name="connsiteX5" fmla="*/ 5690304 w 7602584"/>
              <a:gd name="connsiteY5" fmla="*/ 749894 h 1334142"/>
              <a:gd name="connsiteX6" fmla="*/ 6944339 w 7602584"/>
              <a:gd name="connsiteY6" fmla="*/ 1044894 h 1334142"/>
              <a:gd name="connsiteX7" fmla="*/ 7602584 w 7602584"/>
              <a:gd name="connsiteY7" fmla="*/ 1334142 h 1334142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5690304 w 7550332"/>
              <a:gd name="connsiteY5" fmla="*/ 749894 h 1802671"/>
              <a:gd name="connsiteX6" fmla="*/ 6944339 w 7550332"/>
              <a:gd name="connsiteY6" fmla="*/ 1044894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5690304 w 7550332"/>
              <a:gd name="connsiteY5" fmla="*/ 749894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6108315 w 7550332"/>
              <a:gd name="connsiteY5" fmla="*/ 593717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6108315 w 7550332"/>
              <a:gd name="connsiteY5" fmla="*/ 593717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6108315 w 7550332"/>
              <a:gd name="connsiteY5" fmla="*/ 593717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6108315 w 7550332"/>
              <a:gd name="connsiteY5" fmla="*/ 593717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4501585 w 7550332"/>
              <a:gd name="connsiteY4" fmla="*/ 506954 h 1802671"/>
              <a:gd name="connsiteX5" fmla="*/ 6108315 w 7550332"/>
              <a:gd name="connsiteY5" fmla="*/ 593717 h 1802671"/>
              <a:gd name="connsiteX6" fmla="*/ 6552453 w 7550332"/>
              <a:gd name="connsiteY6" fmla="*/ 992836 h 1802671"/>
              <a:gd name="connsiteX7" fmla="*/ 7550332 w 7550332"/>
              <a:gd name="connsiteY7" fmla="*/ 1802671 h 1802671"/>
              <a:gd name="connsiteX0" fmla="*/ 0 w 7550332"/>
              <a:gd name="connsiteY0" fmla="*/ 666395 h 1802671"/>
              <a:gd name="connsiteX1" fmla="*/ 883173 w 7550332"/>
              <a:gd name="connsiteY1" fmla="*/ 437542 h 1802671"/>
              <a:gd name="connsiteX2" fmla="*/ 1754776 w 7550332"/>
              <a:gd name="connsiteY2" fmla="*/ 3781 h 1802671"/>
              <a:gd name="connsiteX3" fmla="*/ 3531326 w 7550332"/>
              <a:gd name="connsiteY3" fmla="*/ 246723 h 1802671"/>
              <a:gd name="connsiteX4" fmla="*/ 6108315 w 7550332"/>
              <a:gd name="connsiteY4" fmla="*/ 593717 h 1802671"/>
              <a:gd name="connsiteX5" fmla="*/ 6552453 w 7550332"/>
              <a:gd name="connsiteY5" fmla="*/ 992836 h 1802671"/>
              <a:gd name="connsiteX6" fmla="*/ 7550332 w 7550332"/>
              <a:gd name="connsiteY6" fmla="*/ 1802671 h 180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0332" h="1802671">
                <a:moveTo>
                  <a:pt x="0" y="666395"/>
                </a:moveTo>
                <a:cubicBezTo>
                  <a:pt x="114538" y="697664"/>
                  <a:pt x="258333" y="639640"/>
                  <a:pt x="883173" y="437542"/>
                </a:cubicBezTo>
                <a:cubicBezTo>
                  <a:pt x="1175636" y="327106"/>
                  <a:pt x="1313417" y="35584"/>
                  <a:pt x="1754776" y="3781"/>
                </a:cubicBezTo>
                <a:cubicBezTo>
                  <a:pt x="2196135" y="-28022"/>
                  <a:pt x="2805736" y="148400"/>
                  <a:pt x="3531326" y="246723"/>
                </a:cubicBezTo>
                <a:cubicBezTo>
                  <a:pt x="4256916" y="345046"/>
                  <a:pt x="5604794" y="469365"/>
                  <a:pt x="6108315" y="593717"/>
                </a:cubicBezTo>
                <a:cubicBezTo>
                  <a:pt x="6345624" y="775920"/>
                  <a:pt x="6166248" y="635167"/>
                  <a:pt x="6552453" y="992836"/>
                </a:cubicBezTo>
                <a:cubicBezTo>
                  <a:pt x="7153345" y="1387663"/>
                  <a:pt x="7105344" y="1641668"/>
                  <a:pt x="7550332" y="1802671"/>
                </a:cubicBezTo>
              </a:path>
            </a:pathLst>
          </a:custGeom>
          <a:noFill/>
          <a:ln w="47625" cap="flat" cmpd="sng" algn="ctr">
            <a:solidFill>
              <a:srgbClr val="ED7D31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1EB1F37-6771-5324-438F-E92731EE523E}"/>
              </a:ext>
            </a:extLst>
          </p:cNvPr>
          <p:cNvCxnSpPr>
            <a:cxnSpLocks/>
          </p:cNvCxnSpPr>
          <p:nvPr/>
        </p:nvCxnSpPr>
        <p:spPr>
          <a:xfrm flipV="1">
            <a:off x="1979994" y="5321112"/>
            <a:ext cx="8112034" cy="8866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8B52EED-7B29-30E0-2D3D-6BF91B603317}"/>
              </a:ext>
            </a:extLst>
          </p:cNvPr>
          <p:cNvCxnSpPr>
            <a:cxnSpLocks/>
          </p:cNvCxnSpPr>
          <p:nvPr/>
        </p:nvCxnSpPr>
        <p:spPr>
          <a:xfrm flipV="1">
            <a:off x="1979994" y="5314688"/>
            <a:ext cx="7622889" cy="1529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58CB5D6D-77F0-1371-361B-DDC45DFADA39}"/>
              </a:ext>
            </a:extLst>
          </p:cNvPr>
          <p:cNvSpPr/>
          <p:nvPr/>
        </p:nvSpPr>
        <p:spPr>
          <a:xfrm>
            <a:off x="1264603" y="2480232"/>
            <a:ext cx="1118673" cy="3061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E229F65-C201-C42C-F162-B3DF8DE6A739}"/>
              </a:ext>
            </a:extLst>
          </p:cNvPr>
          <p:cNvSpPr/>
          <p:nvPr/>
        </p:nvSpPr>
        <p:spPr>
          <a:xfrm>
            <a:off x="3589498" y="5190998"/>
            <a:ext cx="118202" cy="254780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121432FF-91F7-08FB-5CB9-6A1865D8EBF7}"/>
              </a:ext>
            </a:extLst>
          </p:cNvPr>
          <p:cNvSpPr/>
          <p:nvPr/>
        </p:nvSpPr>
        <p:spPr>
          <a:xfrm>
            <a:off x="8135965" y="5156778"/>
            <a:ext cx="118202" cy="254780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4CC410FB-F6F0-881E-916C-E19A401C1049}"/>
              </a:ext>
            </a:extLst>
          </p:cNvPr>
          <p:cNvSpPr/>
          <p:nvPr/>
        </p:nvSpPr>
        <p:spPr>
          <a:xfrm>
            <a:off x="5862731" y="5148518"/>
            <a:ext cx="118202" cy="254780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6712FB78-4F39-8076-915F-5CEBA86364B4}"/>
              </a:ext>
            </a:extLst>
          </p:cNvPr>
          <p:cNvSpPr/>
          <p:nvPr/>
        </p:nvSpPr>
        <p:spPr>
          <a:xfrm>
            <a:off x="4726115" y="5161581"/>
            <a:ext cx="118202" cy="254780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BD1279CD-C49C-E61C-EF39-A964E6AE1AFD}"/>
              </a:ext>
            </a:extLst>
          </p:cNvPr>
          <p:cNvSpPr/>
          <p:nvPr/>
        </p:nvSpPr>
        <p:spPr>
          <a:xfrm>
            <a:off x="6986338" y="5189322"/>
            <a:ext cx="118202" cy="254780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83762D-D4F7-BF35-0247-61F05A4D5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Combination of “Fracture net pressure” and “Stress shadow”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CA67B8-F842-F351-327F-EC1537A5039F}"/>
              </a:ext>
            </a:extLst>
          </p:cNvPr>
          <p:cNvSpPr txBox="1"/>
          <p:nvPr/>
        </p:nvSpPr>
        <p:spPr>
          <a:xfrm>
            <a:off x="2290367" y="5470048"/>
            <a:ext cx="977462" cy="474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Heel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B7BCC32-166E-9DDE-36E8-A3AC97F428C3}"/>
              </a:ext>
            </a:extLst>
          </p:cNvPr>
          <p:cNvSpPr/>
          <p:nvPr/>
        </p:nvSpPr>
        <p:spPr>
          <a:xfrm>
            <a:off x="3793347" y="5414904"/>
            <a:ext cx="5129048" cy="549035"/>
          </a:xfrm>
          <a:prstGeom prst="rightArrow">
            <a:avLst>
              <a:gd name="adj1" fmla="val 50000"/>
              <a:gd name="adj2" fmla="val 72857"/>
            </a:avLst>
          </a:prstGeom>
          <a:solidFill>
            <a:srgbClr val="4472C4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DFDADC-BE3E-75D7-393D-DBD23D64FEAD}"/>
              </a:ext>
            </a:extLst>
          </p:cNvPr>
          <p:cNvSpPr txBox="1"/>
          <p:nvPr/>
        </p:nvSpPr>
        <p:spPr>
          <a:xfrm>
            <a:off x="5858629" y="5470048"/>
            <a:ext cx="977462" cy="474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Flow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1E6A0-B4E0-43F1-68F6-81959278C7DC}"/>
              </a:ext>
            </a:extLst>
          </p:cNvPr>
          <p:cNvSpPr txBox="1"/>
          <p:nvPr/>
        </p:nvSpPr>
        <p:spPr>
          <a:xfrm rot="16200000">
            <a:off x="-307204" y="3408578"/>
            <a:ext cx="3644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Increasing Erosion of perf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B0C83D4-DDF7-F114-A97B-88C97D2909CA}"/>
              </a:ext>
            </a:extLst>
          </p:cNvPr>
          <p:cNvSpPr/>
          <p:nvPr/>
        </p:nvSpPr>
        <p:spPr>
          <a:xfrm rot="16200000">
            <a:off x="304082" y="3306410"/>
            <a:ext cx="3424399" cy="605005"/>
          </a:xfrm>
          <a:prstGeom prst="rightArrow">
            <a:avLst>
              <a:gd name="adj1" fmla="val 50000"/>
              <a:gd name="adj2" fmla="val 72857"/>
            </a:avLst>
          </a:prstGeom>
          <a:solidFill>
            <a:srgbClr val="4472C4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F5DEC62-F2CC-E252-982F-87321CBFD8EE}"/>
              </a:ext>
            </a:extLst>
          </p:cNvPr>
          <p:cNvCxnSpPr>
            <a:cxnSpLocks/>
          </p:cNvCxnSpPr>
          <p:nvPr/>
        </p:nvCxnSpPr>
        <p:spPr>
          <a:xfrm flipV="1">
            <a:off x="2388563" y="1907046"/>
            <a:ext cx="0" cy="3414066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7B7DA29-1E1A-B5C7-2B8C-64E6958DE458}"/>
              </a:ext>
            </a:extLst>
          </p:cNvPr>
          <p:cNvSpPr txBox="1"/>
          <p:nvPr/>
        </p:nvSpPr>
        <p:spPr>
          <a:xfrm>
            <a:off x="9493287" y="5470048"/>
            <a:ext cx="977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Toe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A13115-B0EC-AA74-1783-E4AC7735D0D4}"/>
              </a:ext>
            </a:extLst>
          </p:cNvPr>
          <p:cNvSpPr txBox="1"/>
          <p:nvPr/>
        </p:nvSpPr>
        <p:spPr>
          <a:xfrm>
            <a:off x="3767653" y="1971595"/>
            <a:ext cx="469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Combined Stress Shadow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C27ABB-48AA-9F8A-6CC3-12DF17D351CA}"/>
              </a:ext>
            </a:extLst>
          </p:cNvPr>
          <p:cNvSpPr txBox="1"/>
          <p:nvPr/>
        </p:nvSpPr>
        <p:spPr>
          <a:xfrm>
            <a:off x="7658700" y="3068817"/>
            <a:ext cx="252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 shaped erosion profile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74C3C65-0470-D286-A10B-4A4A1AF32921}"/>
              </a:ext>
            </a:extLst>
          </p:cNvPr>
          <p:cNvGrpSpPr/>
          <p:nvPr/>
        </p:nvGrpSpPr>
        <p:grpSpPr>
          <a:xfrm>
            <a:off x="9493287" y="4443580"/>
            <a:ext cx="2038066" cy="369332"/>
            <a:chOff x="9493287" y="4990422"/>
            <a:chExt cx="2038066" cy="36933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B040C7F-9069-F9C3-CE97-F95D79137B8C}"/>
                </a:ext>
              </a:extLst>
            </p:cNvPr>
            <p:cNvSpPr txBox="1"/>
            <p:nvPr/>
          </p:nvSpPr>
          <p:spPr>
            <a:xfrm>
              <a:off x="9954563" y="4990422"/>
              <a:ext cx="15767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Previous frac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450B53D-272E-CFEB-214D-3B9BAE78AE4E}"/>
                </a:ext>
              </a:extLst>
            </p:cNvPr>
            <p:cNvCxnSpPr>
              <a:stCxn id="28" idx="1"/>
            </p:cNvCxnSpPr>
            <p:nvPr/>
          </p:nvCxnSpPr>
          <p:spPr>
            <a:xfrm flipH="1" flipV="1">
              <a:off x="9493287" y="5130492"/>
              <a:ext cx="461276" cy="4459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47881EF-7B5E-56D5-B97E-B3209AECC0B4}"/>
              </a:ext>
            </a:extLst>
          </p:cNvPr>
          <p:cNvGrpSpPr/>
          <p:nvPr/>
        </p:nvGrpSpPr>
        <p:grpSpPr>
          <a:xfrm>
            <a:off x="9404551" y="4855377"/>
            <a:ext cx="2006438" cy="369332"/>
            <a:chOff x="9524915" y="4990422"/>
            <a:chExt cx="2006438" cy="36933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C9412FC-5081-BCB1-C09D-922D0DE8FB0D}"/>
                </a:ext>
              </a:extLst>
            </p:cNvPr>
            <p:cNvSpPr txBox="1"/>
            <p:nvPr/>
          </p:nvSpPr>
          <p:spPr>
            <a:xfrm>
              <a:off x="9954563" y="4990422"/>
              <a:ext cx="15767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This cluster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E1E6D1A8-C75B-F5D0-C6D7-36BD11A6DAB6}"/>
                </a:ext>
              </a:extLst>
            </p:cNvPr>
            <p:cNvCxnSpPr>
              <a:cxnSpLocks/>
              <a:stCxn id="39" idx="1"/>
            </p:cNvCxnSpPr>
            <p:nvPr/>
          </p:nvCxnSpPr>
          <p:spPr>
            <a:xfrm flipH="1">
              <a:off x="9524915" y="5175088"/>
              <a:ext cx="429648" cy="8484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A5DC6EC-85D2-29D8-500A-BE084FBF6B5B}"/>
              </a:ext>
            </a:extLst>
          </p:cNvPr>
          <p:cNvGrpSpPr/>
          <p:nvPr/>
        </p:nvGrpSpPr>
        <p:grpSpPr>
          <a:xfrm>
            <a:off x="8762934" y="3934927"/>
            <a:ext cx="3172904" cy="388358"/>
            <a:chOff x="9471817" y="4990422"/>
            <a:chExt cx="3172904" cy="38835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F2CF731-044D-18C8-CBC7-E0F6ACC40965}"/>
                </a:ext>
              </a:extLst>
            </p:cNvPr>
            <p:cNvSpPr txBox="1"/>
            <p:nvPr/>
          </p:nvSpPr>
          <p:spPr>
            <a:xfrm>
              <a:off x="9954563" y="4990422"/>
              <a:ext cx="26901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Combined stress shadow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D5EF58FE-72E8-E21F-56BA-DFC68887EC0D}"/>
                </a:ext>
              </a:extLst>
            </p:cNvPr>
            <p:cNvCxnSpPr>
              <a:cxnSpLocks/>
              <a:stCxn id="45" idx="1"/>
              <a:endCxn id="15" idx="1"/>
            </p:cNvCxnSpPr>
            <p:nvPr/>
          </p:nvCxnSpPr>
          <p:spPr>
            <a:xfrm flipH="1">
              <a:off x="9471817" y="5175088"/>
              <a:ext cx="482746" cy="2036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Action Button: Go Forward or Next 1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3A2A73E-0454-F330-9F58-CB017B150EFA}"/>
              </a:ext>
            </a:extLst>
          </p:cNvPr>
          <p:cNvSpPr/>
          <p:nvPr/>
        </p:nvSpPr>
        <p:spPr>
          <a:xfrm>
            <a:off x="11810597" y="5872499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36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AC88E-DF2D-37E4-640E-026600AD3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tensile strength/uncertainty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CEA79-5A72-2AE7-26F1-E4A636D2B3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CA49D-8DDF-160D-358D-239D0DACA5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37B90-9918-44A7-85D1-ABD048E6B31A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9633F36-DCEF-5A0A-0EF2-701E3798E7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15710"/>
              </p:ext>
            </p:extLst>
          </p:nvPr>
        </p:nvGraphicFramePr>
        <p:xfrm>
          <a:off x="246016" y="953857"/>
          <a:ext cx="11694450" cy="1071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54895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Effective tensile strength/uncertainty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amount that pressure must exceed local minimum principal stress for a perf to initiate; use tensile strength to match breakdown pressures and tensile strength uncertainty to match perforation (non)initiation.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426287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719BCDBF-E2B7-A57D-9F2D-E19E81EF549D}"/>
              </a:ext>
            </a:extLst>
          </p:cNvPr>
          <p:cNvGrpSpPr/>
          <p:nvPr/>
        </p:nvGrpSpPr>
        <p:grpSpPr>
          <a:xfrm>
            <a:off x="5903013" y="2840091"/>
            <a:ext cx="5766572" cy="2276475"/>
            <a:chOff x="824728" y="2992491"/>
            <a:chExt cx="5766572" cy="227647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A8A5AB5-967C-C15D-846E-91377B142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4728" y="2992491"/>
              <a:ext cx="5715000" cy="2276475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F5887FF-8D99-1303-D7C0-E926E5010A47}"/>
                </a:ext>
              </a:extLst>
            </p:cNvPr>
            <p:cNvSpPr/>
            <p:nvPr/>
          </p:nvSpPr>
          <p:spPr>
            <a:xfrm>
              <a:off x="1056522" y="3581401"/>
              <a:ext cx="5534778" cy="749300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22863FC-3AEB-041D-6B8A-D5B09C8F5F37}"/>
              </a:ext>
            </a:extLst>
          </p:cNvPr>
          <p:cNvSpPr txBox="1"/>
          <p:nvPr/>
        </p:nvSpPr>
        <p:spPr>
          <a:xfrm>
            <a:off x="517681" y="2380733"/>
            <a:ext cx="48925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Effective tensile strength increases the breakdown pressure.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Effective tensile strength uncertainty defines random cluster-by-cluster variability in that tensile strength depending on the distribution selected in the “Uncertainty” section (uniform or normal).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This uncertainty is useful to model when a significant percentage of clusters do not break down, even with substantial limited-entry pressure drop.</a:t>
            </a:r>
          </a:p>
        </p:txBody>
      </p:sp>
    </p:spTree>
    <p:extLst>
      <p:ext uri="{BB962C8B-B14F-4D97-AF65-F5344CB8AC3E}">
        <p14:creationId xmlns:p14="http://schemas.microsoft.com/office/powerpoint/2010/main" val="342842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D18E6-3F3E-DE78-0D7C-5C7850C2D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F80DCC-90CE-2B73-E84C-D056D385A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396" y="1933870"/>
            <a:ext cx="5140051" cy="48904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1444F5-DE35-A430-FEAE-B2C5B1D0A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 wellbore </a:t>
            </a:r>
            <a:r>
              <a:rPr lang="en-US" dirty="0" err="1"/>
              <a:t>tortuoisty</a:t>
            </a:r>
            <a:r>
              <a:rPr lang="en-US" dirty="0"/>
              <a:t> (NWT) coefficient and exponent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F8795-0770-FFD2-0FC3-27DD1C9D61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3321F0-6F83-7613-1FDD-31786F5D35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37B90-9918-44A7-85D1-ABD048E6B31A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EF8DB9-EAF9-47D3-CD41-438AD1B0F8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847139"/>
              </p:ext>
            </p:extLst>
          </p:nvPr>
        </p:nvGraphicFramePr>
        <p:xfrm>
          <a:off x="246016" y="953857"/>
          <a:ext cx="11694450" cy="980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54895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Near wellbore tortuosity (NWT) coefficient and exponent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Excess pressure drop in the near wellbore region (between clusters and fractures); use to match stepdown tests. Higher NWT smooths out erosion variability and trends along the stage.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426287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E1184AB-0B18-21B1-DFD6-658028CF12FA}"/>
              </a:ext>
            </a:extLst>
          </p:cNvPr>
          <p:cNvSpPr/>
          <p:nvPr/>
        </p:nvSpPr>
        <p:spPr>
          <a:xfrm>
            <a:off x="7975600" y="2984500"/>
            <a:ext cx="2971800" cy="35687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057514-31CA-7739-F04F-85A629DDBAEC}"/>
              </a:ext>
            </a:extLst>
          </p:cNvPr>
          <p:cNvSpPr txBox="1"/>
          <p:nvPr/>
        </p:nvSpPr>
        <p:spPr>
          <a:xfrm>
            <a:off x="517681" y="2380733"/>
            <a:ext cx="489252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NWT is the excess pressure drop in the near-wellbore region between clusters and fractures.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History matching with real world examples has shown that it has a minor impact on erosion, so recommended values of 200psi/bpm^(1/2) and 0.5 are often reasonable.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If available, NWT can be calibrated from step-down tests.</a:t>
            </a:r>
          </a:p>
        </p:txBody>
      </p:sp>
    </p:spTree>
    <p:extLst>
      <p:ext uri="{BB962C8B-B14F-4D97-AF65-F5344CB8AC3E}">
        <p14:creationId xmlns:p14="http://schemas.microsoft.com/office/powerpoint/2010/main" val="40577804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68F98-C7B5-9E9D-A04C-31ACE86E0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D3482-61D9-8A0A-B8D0-ADC6B308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 of perf plugging multiplier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287A9C-7BEB-91FD-A180-54D9B66214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6C233F-8619-F8FD-0EF0-C9811C5406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37B90-9918-44A7-85D1-ABD048E6B31A}" type="slidenum">
              <a:rPr lang="en-US" smtClean="0"/>
              <a:t>26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636214B-721A-2E1F-51F7-39F33DC7D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153378"/>
              </p:ext>
            </p:extLst>
          </p:nvPr>
        </p:nvGraphicFramePr>
        <p:xfrm>
          <a:off x="246016" y="953857"/>
          <a:ext cx="11694450" cy="980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54895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Perforation parameters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Prob of perf plugging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Modifies the built-in correlation to determine if a perforation plugs during a stage; increase to increase the frequency of plugging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426287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5FC0AEA-CB45-9CDE-826A-E0AD61468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900" y="3003324"/>
            <a:ext cx="5562600" cy="19716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85A284-61FC-5FFC-705F-8C5CF09A1BC2}"/>
              </a:ext>
            </a:extLst>
          </p:cNvPr>
          <p:cNvSpPr/>
          <p:nvPr/>
        </p:nvSpPr>
        <p:spPr>
          <a:xfrm>
            <a:off x="6325307" y="3594101"/>
            <a:ext cx="5282493" cy="419099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7C435-4F40-16F0-F869-EBB14DCFF396}"/>
              </a:ext>
            </a:extLst>
          </p:cNvPr>
          <p:cNvSpPr txBox="1"/>
          <p:nvPr/>
        </p:nvSpPr>
        <p:spPr>
          <a:xfrm>
            <a:off x="517681" y="2380733"/>
            <a:ext cx="489252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Controls the tendency for shots to screen out in the near-wellbore region.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The model uses a probabilistic calculation proportional to the proppant mass flowing through a perforation.</a:t>
            </a:r>
          </a:p>
          <a:p>
            <a:pPr marL="285750" indent="-285750" algn="just" rtl="0" fontAlgn="base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01921"/>
                </a:solidFill>
                <a:latin typeface="Arial" panose="020B0604020202020204" pitchFamily="34" charset="0"/>
              </a:rPr>
              <a:t>Set to 0 to prevent any perf plugging.</a:t>
            </a:r>
          </a:p>
        </p:txBody>
      </p:sp>
    </p:spTree>
    <p:extLst>
      <p:ext uri="{BB962C8B-B14F-4D97-AF65-F5344CB8AC3E}">
        <p14:creationId xmlns:p14="http://schemas.microsoft.com/office/powerpoint/2010/main" val="2117960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6DEDA-BA4A-3791-A241-A612D200E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workflow for matching Erosion UI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46BB06-26A6-840D-C5DF-71D48BBDDEC6}"/>
              </a:ext>
            </a:extLst>
          </p:cNvPr>
          <p:cNvSpPr txBox="1"/>
          <p:nvPr/>
        </p:nvSpPr>
        <p:spPr>
          <a:xfrm>
            <a:off x="543682" y="1311835"/>
            <a:ext cx="113345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Perform a detailed analysis of the available perf imaging data to determine the perf phasing uncertainty at the stage/cluster/perf level, the perforation diameter uncertainty, the phasing effect of perf diameter multiplier, and the cluster position uncertainty. Include these in the “Inputs” panel.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Set Nugget/Sill for erosion alpha = 0.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Match the trend over the stage with alpha, gamma, net pressure, stress shadow, and potentially others.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This will show the component of uniformity loss that is due to systematic biases (e.g. heel bias, toe bias, etc.) as well as variance due to the natural completion uncertainties.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Set the Range for erosion alpha = stage length.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Slowly step up nugget and sill multipliers to match Erosion UI. We generally see the sill about 20% higher than the nugget.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CA" sz="2000" dirty="0">
                <a:solidFill>
                  <a:srgbClr val="101921"/>
                </a:solidFill>
                <a:latin typeface="Arial" panose="020B0604020202020204" pitchFamily="34" charset="0"/>
              </a:rPr>
              <a:t>Viewing the overall distribution of perforation area such as in the CDF in the “Results”-&gt;”Summary” panel can be helpful as well.</a:t>
            </a:r>
          </a:p>
          <a:p>
            <a:pPr marL="457200" indent="-457200">
              <a:buFont typeface="+mj-lt"/>
              <a:buAutoNum type="arabicPeriod"/>
            </a:pPr>
            <a:endParaRPr lang="en-CA" sz="2000" dirty="0">
              <a:solidFill>
                <a:srgbClr val="10192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896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B80523-B2C0-EC43-B893-7F593D5B5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89901" y="5744234"/>
            <a:ext cx="3395856" cy="915987"/>
          </a:xfrm>
        </p:spPr>
        <p:txBody>
          <a:bodyPr/>
          <a:lstStyle/>
          <a:p>
            <a:r>
              <a:rPr lang="en-CA" dirty="0">
                <a:latin typeface="+mn-lt"/>
              </a:rPr>
              <a:t>Christopher Ponners</a:t>
            </a:r>
            <a:br>
              <a:rPr lang="en-CA" dirty="0">
                <a:latin typeface="+mn-lt"/>
              </a:rPr>
            </a:br>
            <a:r>
              <a:rPr lang="en-CA" dirty="0">
                <a:latin typeface="+mn-lt"/>
              </a:rPr>
              <a:t>cponners@resfrac.com</a:t>
            </a:r>
          </a:p>
        </p:txBody>
      </p:sp>
      <p:sp>
        <p:nvSpPr>
          <p:cNvPr id="5" name="Title 11">
            <a:extLst>
              <a:ext uri="{FF2B5EF4-FFF2-40B4-BE49-F238E27FC236}">
                <a16:creationId xmlns:a16="http://schemas.microsoft.com/office/drawing/2014/main" id="{99972D4B-B155-F615-1427-1AE63CF0719D}"/>
              </a:ext>
            </a:extLst>
          </p:cNvPr>
          <p:cNvSpPr txBox="1">
            <a:spLocks/>
          </p:cNvSpPr>
          <p:nvPr/>
        </p:nvSpPr>
        <p:spPr>
          <a:xfrm>
            <a:off x="0" y="2791833"/>
            <a:ext cx="12192000" cy="1012389"/>
          </a:xfrm>
          <a:prstGeom prst="rect">
            <a:avLst/>
          </a:prstGeom>
        </p:spPr>
        <p:txBody>
          <a:bodyPr vert="horz" lIns="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CA" dirty="0">
                <a:latin typeface="+mj-lt"/>
              </a:rPr>
              <a:t>Thank You</a:t>
            </a:r>
            <a:endParaRPr lang="en-CA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6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74F3C-73DB-657E-E006-CD9C48460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46E928-2465-C243-5571-DCF192A41AC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921820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C1387A-45F3-F800-444B-FD0B06C2E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-160773"/>
            <a:ext cx="11605786" cy="1127760"/>
          </a:xfrm>
        </p:spPr>
        <p:txBody>
          <a:bodyPr>
            <a:normAutofit/>
          </a:bodyPr>
          <a:lstStyle/>
          <a:p>
            <a:r>
              <a:rPr lang="en-US" sz="2800" dirty="0"/>
              <a:t>Initial hole size and phasing are not uniform; then, proppant erosion is uneven, worsening uniformity over time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23677-F891-2BE9-DE04-B91B35550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69" y="1151930"/>
            <a:ext cx="10351661" cy="501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04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50DB5-50BE-55C8-B28C-5FE09F870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4CE270-0D60-6868-7979-450A82702D6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921820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274082D-BCBA-91B0-9F3B-7EE0A7888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214" y="-160773"/>
            <a:ext cx="11605786" cy="1127760"/>
          </a:xfrm>
        </p:spPr>
        <p:txBody>
          <a:bodyPr>
            <a:normAutofit/>
          </a:bodyPr>
          <a:lstStyle/>
          <a:p>
            <a:r>
              <a:rPr lang="en-US" sz="3600" dirty="0"/>
              <a:t>Effect of phasing on initial hole size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05BE7F-861E-E31A-817B-E6B0210DF59C}"/>
              </a:ext>
            </a:extLst>
          </p:cNvPr>
          <p:cNvSpPr txBox="1">
            <a:spLocks/>
          </p:cNvSpPr>
          <p:nvPr/>
        </p:nvSpPr>
        <p:spPr>
          <a:xfrm>
            <a:off x="357445" y="1595412"/>
            <a:ext cx="6371193" cy="4113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2260"/>
              </a:lnSpc>
              <a:spcBef>
                <a:spcPts val="1000"/>
              </a:spcBef>
              <a:spcAft>
                <a:spcPts val="200"/>
              </a:spcAft>
              <a:buFont typeface="Arial" panose="020B0604020202020204" pitchFamily="34" charset="0"/>
              <a:buNone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16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95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A correlation can be used to predict the effect of phasing on initial diameter.</a:t>
            </a:r>
          </a:p>
          <a:p>
            <a:r>
              <a:rPr lang="en-US" sz="2400"/>
              <a:t>This effect can be tuned up or down to match field observations.</a:t>
            </a:r>
          </a:p>
          <a:p>
            <a:endParaRPr lang="en-US" sz="2400" dirty="0"/>
          </a:p>
        </p:txBody>
      </p:sp>
      <p:pic>
        <p:nvPicPr>
          <p:cNvPr id="6" name="Image21">
            <a:extLst>
              <a:ext uri="{FF2B5EF4-FFF2-40B4-BE49-F238E27FC236}">
                <a16:creationId xmlns:a16="http://schemas.microsoft.com/office/drawing/2014/main" id="{2EE3291E-4E82-CD86-063B-C2566A851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7494" y="3502608"/>
            <a:ext cx="10300326" cy="2678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7BD456-3EE6-EF74-4549-288507A7B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784" y="968441"/>
            <a:ext cx="3280693" cy="25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9BEA7-30DD-7771-8D66-DEAF13F57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gravity and phasing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98650C-9A16-2DDB-39D4-3C37B363B3B6}"/>
              </a:ext>
            </a:extLst>
          </p:cNvPr>
          <p:cNvSpPr txBox="1">
            <a:spLocks/>
          </p:cNvSpPr>
          <p:nvPr/>
        </p:nvSpPr>
        <p:spPr>
          <a:xfrm>
            <a:off x="183853" y="1380069"/>
            <a:ext cx="4002460" cy="4113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2260"/>
              </a:lnSpc>
              <a:spcBef>
                <a:spcPts val="1000"/>
              </a:spcBef>
              <a:spcAft>
                <a:spcPts val="200"/>
              </a:spcAft>
              <a:buFont typeface="Arial" panose="020B0604020202020204" pitchFamily="34" charset="0"/>
              <a:buNone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16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95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Degree of gravitational settling captured with the dimensionless number “G”.</a:t>
            </a:r>
          </a:p>
          <a:p>
            <a:r>
              <a:rPr lang="en-US" sz="2400"/>
              <a:t>The calculation also accounts for the difference in gun angle and wellbore angle, because the gun sits towards the bottom of the hole.</a:t>
            </a:r>
          </a:p>
          <a:p>
            <a:endParaRPr lang="en-US" sz="2400" dirty="0"/>
          </a:p>
        </p:txBody>
      </p:sp>
      <p:pic>
        <p:nvPicPr>
          <p:cNvPr id="6" name="Image20">
            <a:extLst>
              <a:ext uri="{FF2B5EF4-FFF2-40B4-BE49-F238E27FC236}">
                <a16:creationId xmlns:a16="http://schemas.microsoft.com/office/drawing/2014/main" id="{C3625403-9C47-C06E-9A3F-7C673279F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86313" y="1298325"/>
            <a:ext cx="7603752" cy="446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5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51857-AC85-BAD4-55AF-8051961C7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C31A-20E8-9360-CB30-FAB354863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inertia and phasing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7E1E3-15A6-19C0-D68B-A0ACFC84A653}"/>
              </a:ext>
            </a:extLst>
          </p:cNvPr>
          <p:cNvSpPr txBox="1">
            <a:spLocks/>
          </p:cNvSpPr>
          <p:nvPr/>
        </p:nvSpPr>
        <p:spPr>
          <a:xfrm>
            <a:off x="6096000" y="1292829"/>
            <a:ext cx="5510212" cy="4113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2260"/>
              </a:lnSpc>
              <a:spcBef>
                <a:spcPts val="1000"/>
              </a:spcBef>
              <a:spcAft>
                <a:spcPts val="200"/>
              </a:spcAft>
              <a:buFont typeface="Arial" panose="020B0604020202020204" pitchFamily="34" charset="0"/>
              <a:buNone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16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7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950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226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NeueHaasGroteskDisp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2400"/>
              <a:t>Some particles miss a perforation due to higher density than fluid.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/>
              <a:t>“Missed” proppant temporarily elevates concentration locally nearby perforation azimuth.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/>
              <a:t>Downstream perforations receive elevated proppant due to increase in local concentration.</a:t>
            </a:r>
          </a:p>
          <a:p>
            <a:r>
              <a:rPr lang="en-US" sz="2400"/>
              <a:t>Effect is shown in CFD simulations (Liu et al. (2021) and Wang et al. (2022)) and observed in field data.</a:t>
            </a:r>
          </a:p>
          <a:p>
            <a:endParaRPr lang="en-US" sz="240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8503CB-04F6-EA18-2A9C-100457390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331" t="11224" b="47712"/>
          <a:stretch/>
        </p:blipFill>
        <p:spPr>
          <a:xfrm>
            <a:off x="455951" y="1292829"/>
            <a:ext cx="4451180" cy="1953843"/>
          </a:xfrm>
          <a:prstGeom prst="rect">
            <a:avLst/>
          </a:prstGeom>
        </p:spPr>
      </p:pic>
      <p:pic>
        <p:nvPicPr>
          <p:cNvPr id="7" name="Picture 6" descr="A diagram of a circular object with arrows pointing to the center&#10;&#10;Description automatically generated">
            <a:extLst>
              <a:ext uri="{FF2B5EF4-FFF2-40B4-BE49-F238E27FC236}">
                <a16:creationId xmlns:a16="http://schemas.microsoft.com/office/drawing/2014/main" id="{B0FD8775-ED5B-59E9-DBF2-79F7626C9D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86" y="3540089"/>
            <a:ext cx="3973745" cy="2310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0640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0F100-D09D-9E64-CCA4-21F814928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1">
            <a:extLst>
              <a:ext uri="{FF2B5EF4-FFF2-40B4-BE49-F238E27FC236}">
                <a16:creationId xmlns:a16="http://schemas.microsoft.com/office/drawing/2014/main" id="{04D72623-CA5F-4007-14F6-ECD7D0ABFF77}"/>
              </a:ext>
            </a:extLst>
          </p:cNvPr>
          <p:cNvSpPr txBox="1">
            <a:spLocks/>
          </p:cNvSpPr>
          <p:nvPr/>
        </p:nvSpPr>
        <p:spPr>
          <a:xfrm>
            <a:off x="0" y="2537599"/>
            <a:ext cx="12192000" cy="1839952"/>
          </a:xfrm>
          <a:prstGeom prst="rect">
            <a:avLst/>
          </a:prstGeom>
        </p:spPr>
        <p:txBody>
          <a:bodyPr vert="horz" lIns="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CA" sz="5400" dirty="0" err="1">
                <a:latin typeface="+mj-lt"/>
              </a:rPr>
              <a:t>ResApps</a:t>
            </a:r>
            <a:r>
              <a:rPr lang="en-CA" sz="5400" dirty="0">
                <a:latin typeface="+mj-lt"/>
              </a:rPr>
              <a:t>: </a:t>
            </a:r>
            <a:r>
              <a:rPr lang="en-CA" sz="5400" dirty="0" err="1">
                <a:latin typeface="+mj-lt"/>
              </a:rPr>
              <a:t>StageOpt</a:t>
            </a:r>
            <a:endParaRPr lang="en-CA" sz="5400" dirty="0">
              <a:latin typeface="+mj-lt"/>
            </a:endParaRPr>
          </a:p>
          <a:p>
            <a:pPr algn="ctr"/>
            <a:r>
              <a:rPr lang="en-CA" sz="4000" dirty="0">
                <a:latin typeface="+mj-lt"/>
              </a:rPr>
              <a:t>History Match Cheat Sheet</a:t>
            </a:r>
          </a:p>
        </p:txBody>
      </p:sp>
    </p:spTree>
    <p:extLst>
      <p:ext uri="{BB962C8B-B14F-4D97-AF65-F5344CB8AC3E}">
        <p14:creationId xmlns:p14="http://schemas.microsoft.com/office/powerpoint/2010/main" val="110891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E871E-4CD9-5040-59B1-60D237EE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Matching Parameters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F5301-1439-8D59-CAE0-5C4935E252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621B11-60E1-6AFD-444D-410BEEF00E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337B90-9918-44A7-85D1-ABD048E6B31A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8C7E-A657-DE9D-7C3F-2083827CA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122850"/>
              </p:ext>
            </p:extLst>
          </p:nvPr>
        </p:nvGraphicFramePr>
        <p:xfrm>
          <a:off x="246016" y="953857"/>
          <a:ext cx="9676134" cy="5368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706">
                  <a:extLst>
                    <a:ext uri="{9D8B030D-6E8A-4147-A177-3AD203B41FA5}">
                      <a16:colId xmlns:a16="http://schemas.microsoft.com/office/drawing/2014/main" val="255032719"/>
                    </a:ext>
                  </a:extLst>
                </a:gridCol>
                <a:gridCol w="2233030">
                  <a:extLst>
                    <a:ext uri="{9D8B030D-6E8A-4147-A177-3AD203B41FA5}">
                      <a16:colId xmlns:a16="http://schemas.microsoft.com/office/drawing/2014/main" val="1879729662"/>
                    </a:ext>
                  </a:extLst>
                </a:gridCol>
                <a:gridCol w="6280398">
                  <a:extLst>
                    <a:ext uri="{9D8B030D-6E8A-4147-A177-3AD203B41FA5}">
                      <a16:colId xmlns:a16="http://schemas.microsoft.com/office/drawing/2014/main" val="3616716234"/>
                    </a:ext>
                  </a:extLst>
                </a:gridCol>
              </a:tblGrid>
              <a:tr h="4310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682356"/>
                  </a:ext>
                </a:extLst>
              </a:tr>
              <a:tr h="304974"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Perforation Erosion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Erosion alpha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Controls the rate of erosion from flow </a:t>
                      </a:r>
                      <a:r>
                        <a:rPr lang="en-US" sz="1200" i="1" dirty="0"/>
                        <a:t>through </a:t>
                      </a:r>
                      <a:r>
                        <a:rPr lang="en-US" sz="1200" i="0" dirty="0"/>
                        <a:t>a perforation; </a:t>
                      </a:r>
                      <a:r>
                        <a:rPr lang="en-US" sz="1200" dirty="0"/>
                        <a:t>increase to increase the amount of erosion everywhere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35107"/>
                  </a:ext>
                </a:extLst>
              </a:tr>
              <a:tr h="304974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Erosion gamma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Controls the rate of erosion from flow </a:t>
                      </a:r>
                      <a:r>
                        <a:rPr lang="en-US" sz="1200" i="1" dirty="0"/>
                        <a:t>past </a:t>
                      </a:r>
                      <a:r>
                        <a:rPr lang="en-US" sz="1200" i="0" dirty="0"/>
                        <a:t>a perforation; increase to increase the amount of heel bias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037932"/>
                  </a:ext>
                </a:extLst>
              </a:tr>
              <a:tr h="304974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Nugget/Sill/Range for erosion alpha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Creates spatially correlated variance in erosion alpha; increase to reduce erosion uniformity index and widen error bars in erosion charts. (Rule of thumb: Set range to stage length. Set nugget to 20% of sill. Vary nugget and sill up and down to match UI.)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681733"/>
                  </a:ext>
                </a:extLst>
              </a:tr>
              <a:tr h="426964"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Fracture and Reservoir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Fracture net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stress shadow that occurs during fracturing; increase to reduce erosion in the middle of the stage, i.e. create a heel and toe bias or “U”-shaped profile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09367"/>
                  </a:ext>
                </a:extLst>
              </a:tr>
              <a:tr h="304974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Stress shadow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Represents the residual stress shadow from the previous stage; increase to increase the magnitude of heel bias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158416"/>
                  </a:ext>
                </a:extLst>
              </a:tr>
              <a:tr h="548953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Effective tensile strength/uncertainty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amount that pressure must exceed local minimum principal stress for a perf to initiate; use tensile strength to match breakdown pressures and tensile strength uncertainty to match perforation (non)initiation.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426287"/>
                  </a:ext>
                </a:extLst>
              </a:tr>
              <a:tr h="182984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Near wellbore tortuosity (NWT) coefficient and exponent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Excess pressure drop in the near wellbore region (between clusters and fractures); use to match stepdown tests. Higher NWT smooths out erosion variability and trends along the stage.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609884"/>
                  </a:ext>
                </a:extLst>
              </a:tr>
              <a:tr h="20586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Perforation parameters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Prob of perf plugging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Modifies the built-in correlation to determine if a perforation plugs during a stage; increase to increase the frequency of plugging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486338"/>
                  </a:ext>
                </a:extLst>
              </a:tr>
              <a:tr h="182984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physics options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Inline correction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Modifies inertial calculations to account increased erosion downstream for inline perforations in a cluster; increase to increase erosion/proppant in downstream perforations.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540493"/>
                  </a:ext>
                </a:extLst>
              </a:tr>
              <a:tr h="182984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Suspension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Modifies the gravitational settling of proppant to account differing proppant types. Finer meshes require higher values than coarser meshes. A higher value results in less settling.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528350"/>
                  </a:ext>
                </a:extLst>
              </a:tr>
            </a:tbl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0DCFD967-29AC-8680-594F-AE93518DECA2}"/>
              </a:ext>
            </a:extLst>
          </p:cNvPr>
          <p:cNvSpPr/>
          <p:nvPr/>
        </p:nvSpPr>
        <p:spPr>
          <a:xfrm flipH="1">
            <a:off x="9922150" y="1438305"/>
            <a:ext cx="389238" cy="2345041"/>
          </a:xfrm>
          <a:prstGeom prst="leftBrac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1BD814-C694-2291-5338-9F55DB2B4F8D}"/>
              </a:ext>
            </a:extLst>
          </p:cNvPr>
          <p:cNvSpPr txBox="1"/>
          <p:nvPr/>
        </p:nvSpPr>
        <p:spPr>
          <a:xfrm>
            <a:off x="10362785" y="2351411"/>
            <a:ext cx="1829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Most important matching parameters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056888-2372-E092-87F8-C77AA2733C67}"/>
              </a:ext>
            </a:extLst>
          </p:cNvPr>
          <p:cNvSpPr txBox="1"/>
          <p:nvPr/>
        </p:nvSpPr>
        <p:spPr>
          <a:xfrm>
            <a:off x="10362785" y="4828498"/>
            <a:ext cx="1765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Parameters changed less-frequently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D8761318-DBDB-4221-D332-F531E26B6F44}"/>
              </a:ext>
            </a:extLst>
          </p:cNvPr>
          <p:cNvSpPr/>
          <p:nvPr/>
        </p:nvSpPr>
        <p:spPr>
          <a:xfrm flipH="1">
            <a:off x="9922150" y="3857540"/>
            <a:ext cx="389238" cy="2465137"/>
          </a:xfrm>
          <a:prstGeom prst="leftBrac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14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83762D-D4F7-BF35-0247-61F05A4D5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83" y="95681"/>
            <a:ext cx="11019570" cy="734356"/>
          </a:xfrm>
        </p:spPr>
        <p:txBody>
          <a:bodyPr/>
          <a:lstStyle/>
          <a:p>
            <a:r>
              <a:rPr lang="en-US" dirty="0"/>
              <a:t>Erosion alpha multiplier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7A9349-6111-D3A8-9225-88ECDB3C15C1}"/>
              </a:ext>
            </a:extLst>
          </p:cNvPr>
          <p:cNvSpPr/>
          <p:nvPr/>
        </p:nvSpPr>
        <p:spPr>
          <a:xfrm>
            <a:off x="8093413" y="690665"/>
            <a:ext cx="3576172" cy="139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F0473A0-130C-4206-7B00-0CC5913A8AB6}"/>
              </a:ext>
            </a:extLst>
          </p:cNvPr>
          <p:cNvGrpSpPr/>
          <p:nvPr/>
        </p:nvGrpSpPr>
        <p:grpSpPr>
          <a:xfrm>
            <a:off x="0" y="2363820"/>
            <a:ext cx="8949689" cy="4055521"/>
            <a:chOff x="1284396" y="2363820"/>
            <a:chExt cx="9216201" cy="417629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40C6BA-D495-353F-CD9F-4F4223CA7D37}"/>
                </a:ext>
              </a:extLst>
            </p:cNvPr>
            <p:cNvSpPr txBox="1"/>
            <p:nvPr/>
          </p:nvSpPr>
          <p:spPr>
            <a:xfrm>
              <a:off x="2290367" y="6016890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Heel</a:t>
              </a:r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1D71ECCF-F250-5642-8875-CBC6E64539AB}"/>
                </a:ext>
              </a:extLst>
            </p:cNvPr>
            <p:cNvSpPr/>
            <p:nvPr/>
          </p:nvSpPr>
          <p:spPr>
            <a:xfrm>
              <a:off x="3793347" y="5961746"/>
              <a:ext cx="5129048" cy="54903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865C092-CAE3-FCEE-E243-991C505DFC44}"/>
                </a:ext>
              </a:extLst>
            </p:cNvPr>
            <p:cNvSpPr txBox="1"/>
            <p:nvPr/>
          </p:nvSpPr>
          <p:spPr>
            <a:xfrm>
              <a:off x="5858629" y="6016890"/>
              <a:ext cx="977462" cy="47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Flow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04BCC9C-2DB8-0047-32C0-9A4ED958EB0D}"/>
                </a:ext>
              </a:extLst>
            </p:cNvPr>
            <p:cNvSpPr txBox="1"/>
            <p:nvPr/>
          </p:nvSpPr>
          <p:spPr>
            <a:xfrm rot="16200000">
              <a:off x="-307204" y="3955420"/>
              <a:ext cx="3644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Increasing Erosion of perf</a:t>
              </a:r>
            </a:p>
          </p:txBody>
        </p:sp>
        <p:sp>
          <p:nvSpPr>
            <p:cNvPr id="26" name="Arrow: Right 25">
              <a:extLst>
                <a:ext uri="{FF2B5EF4-FFF2-40B4-BE49-F238E27FC236}">
                  <a16:creationId xmlns:a16="http://schemas.microsoft.com/office/drawing/2014/main" id="{A31A2D0C-02D5-5346-062D-A7B7E03CF14E}"/>
                </a:ext>
              </a:extLst>
            </p:cNvPr>
            <p:cNvSpPr/>
            <p:nvPr/>
          </p:nvSpPr>
          <p:spPr>
            <a:xfrm rot="16200000">
              <a:off x="304082" y="3853252"/>
              <a:ext cx="3424399" cy="605005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AED9D1-CCB1-EFAE-5DC6-6C10832DFA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2453888"/>
              <a:ext cx="0" cy="34140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24AAF26-83B2-90EF-9D2E-16602108A4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8563" y="5867954"/>
              <a:ext cx="8112034" cy="8866"/>
            </a:xfrm>
            <a:prstGeom prst="line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50B2962-9064-FF6E-FC2A-B7503F4E73C9}"/>
                </a:ext>
              </a:extLst>
            </p:cNvPr>
            <p:cNvCxnSpPr/>
            <p:nvPr/>
          </p:nvCxnSpPr>
          <p:spPr>
            <a:xfrm>
              <a:off x="2486610" y="5862505"/>
              <a:ext cx="7721499" cy="0"/>
            </a:xfrm>
            <a:prstGeom prst="line">
              <a:avLst/>
            </a:prstGeom>
            <a:noFill/>
            <a:ln w="4762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761697C-CD0F-A3BA-27E0-FC3175285B04}"/>
                </a:ext>
              </a:extLst>
            </p:cNvPr>
            <p:cNvCxnSpPr/>
            <p:nvPr/>
          </p:nvCxnSpPr>
          <p:spPr>
            <a:xfrm>
              <a:off x="2583830" y="4839075"/>
              <a:ext cx="7721499" cy="0"/>
            </a:xfrm>
            <a:prstGeom prst="line">
              <a:avLst/>
            </a:prstGeom>
            <a:noFill/>
            <a:ln w="88900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889CFE4-DF9D-8107-5060-62971263AD38}"/>
                </a:ext>
              </a:extLst>
            </p:cNvPr>
            <p:cNvSpPr txBox="1"/>
            <p:nvPr/>
          </p:nvSpPr>
          <p:spPr>
            <a:xfrm>
              <a:off x="5003540" y="5380743"/>
              <a:ext cx="3918855" cy="335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Alpha set to zero – no erosion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5263B01-2A9A-D3B6-05B1-71E139AF3DB6}"/>
                </a:ext>
              </a:extLst>
            </p:cNvPr>
            <p:cNvSpPr txBox="1"/>
            <p:nvPr/>
          </p:nvSpPr>
          <p:spPr>
            <a:xfrm>
              <a:off x="5003540" y="4391087"/>
              <a:ext cx="46754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As Alpha increases erosion increases uniformly</a:t>
              </a:r>
            </a:p>
          </p:txBody>
        </p:sp>
        <p:sp>
          <p:nvSpPr>
            <p:cNvPr id="33" name="Arrow: Right 32">
              <a:extLst>
                <a:ext uri="{FF2B5EF4-FFF2-40B4-BE49-F238E27FC236}">
                  <a16:creationId xmlns:a16="http://schemas.microsoft.com/office/drawing/2014/main" id="{88B8554F-235C-170E-0337-E3129B5AB406}"/>
                </a:ext>
              </a:extLst>
            </p:cNvPr>
            <p:cNvSpPr/>
            <p:nvPr/>
          </p:nvSpPr>
          <p:spPr>
            <a:xfrm rot="16200000">
              <a:off x="2405534" y="5257581"/>
              <a:ext cx="746827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CC3D7077-7D55-0AFC-0A4C-8F98E31B2227}"/>
                </a:ext>
              </a:extLst>
            </p:cNvPr>
            <p:cNvSpPr/>
            <p:nvPr/>
          </p:nvSpPr>
          <p:spPr>
            <a:xfrm rot="16200000">
              <a:off x="4257911" y="5267646"/>
              <a:ext cx="746827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F72BACB5-9C82-BD7B-10B0-63A11FA9B6BA}"/>
                </a:ext>
              </a:extLst>
            </p:cNvPr>
            <p:cNvSpPr/>
            <p:nvPr/>
          </p:nvSpPr>
          <p:spPr>
            <a:xfrm rot="16200000">
              <a:off x="7732025" y="5253116"/>
              <a:ext cx="746827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B49180C5-79CA-C8F5-B52D-6CC01ED050E3}"/>
                </a:ext>
              </a:extLst>
            </p:cNvPr>
            <p:cNvSpPr/>
            <p:nvPr/>
          </p:nvSpPr>
          <p:spPr>
            <a:xfrm rot="16200000">
              <a:off x="9584402" y="5263180"/>
              <a:ext cx="746827" cy="182880"/>
            </a:xfrm>
            <a:prstGeom prst="rightArrow">
              <a:avLst>
                <a:gd name="adj1" fmla="val 50000"/>
                <a:gd name="adj2" fmla="val 72857"/>
              </a:avLst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4472C4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DC23209-A77A-9EC4-15F2-2DF64FFDA680}"/>
                </a:ext>
              </a:extLst>
            </p:cNvPr>
            <p:cNvSpPr txBox="1"/>
            <p:nvPr/>
          </p:nvSpPr>
          <p:spPr>
            <a:xfrm>
              <a:off x="9493287" y="6016890"/>
              <a:ext cx="9774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Toe</a:t>
              </a:r>
            </a:p>
          </p:txBody>
        </p:sp>
      </p:grpSp>
      <p:sp>
        <p:nvSpPr>
          <p:cNvPr id="5" name="Action Button: Go Forward or Next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446B06-6ED6-01EB-E23E-930812296850}"/>
              </a:ext>
            </a:extLst>
          </p:cNvPr>
          <p:cNvSpPr/>
          <p:nvPr/>
        </p:nvSpPr>
        <p:spPr>
          <a:xfrm>
            <a:off x="11810597" y="6419341"/>
            <a:ext cx="182880" cy="182880"/>
          </a:xfrm>
          <a:prstGeom prst="actionButtonForwardNex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BB163C8-A0BB-2563-0A44-48AECC70E91C}"/>
              </a:ext>
            </a:extLst>
          </p:cNvPr>
          <p:cNvGraphicFramePr>
            <a:graphicFrameLocks noGrp="1"/>
          </p:cNvGraphicFramePr>
          <p:nvPr/>
        </p:nvGraphicFramePr>
        <p:xfrm>
          <a:off x="248775" y="943813"/>
          <a:ext cx="11694450" cy="1294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5144">
                  <a:extLst>
                    <a:ext uri="{9D8B030D-6E8A-4147-A177-3AD203B41FA5}">
                      <a16:colId xmlns:a16="http://schemas.microsoft.com/office/drawing/2014/main" val="1623826688"/>
                    </a:ext>
                  </a:extLst>
                </a:gridCol>
                <a:gridCol w="3014937">
                  <a:extLst>
                    <a:ext uri="{9D8B030D-6E8A-4147-A177-3AD203B41FA5}">
                      <a16:colId xmlns:a16="http://schemas.microsoft.com/office/drawing/2014/main" val="1327869036"/>
                    </a:ext>
                  </a:extLst>
                </a:gridCol>
                <a:gridCol w="6214369">
                  <a:extLst>
                    <a:ext uri="{9D8B030D-6E8A-4147-A177-3AD203B41FA5}">
                      <a16:colId xmlns:a16="http://schemas.microsoft.com/office/drawing/2014/main" val="2842231535"/>
                    </a:ext>
                  </a:extLst>
                </a:gridCol>
              </a:tblGrid>
              <a:tr h="62841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Group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Effect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5421300"/>
                  </a:ext>
                </a:extLst>
              </a:tr>
              <a:tr h="6665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Perforation Erosion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Erosion alpha multiplier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Controls the rate of erosion from flow </a:t>
                      </a:r>
                      <a:r>
                        <a:rPr lang="en-US" sz="1400" i="1" dirty="0"/>
                        <a:t>through </a:t>
                      </a:r>
                      <a:r>
                        <a:rPr lang="en-US" sz="1400" i="0" dirty="0"/>
                        <a:t>a perforation; </a:t>
                      </a:r>
                      <a:r>
                        <a:rPr lang="en-US" sz="1400" dirty="0"/>
                        <a:t>increase to increase the amount of erosion everywhere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15589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1ECF3D8-5AB2-246C-BC2D-7F23A3137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014" y="2309164"/>
            <a:ext cx="4449339" cy="20483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192BF77-FE50-7F4E-F97F-7260C2BF5A4B}"/>
              </a:ext>
            </a:extLst>
          </p:cNvPr>
          <p:cNvSpPr/>
          <p:nvPr/>
        </p:nvSpPr>
        <p:spPr>
          <a:xfrm>
            <a:off x="7153275" y="2686050"/>
            <a:ext cx="4438650" cy="3048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50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FFFFF"/>
      </a:lt1>
      <a:dk2>
        <a:srgbClr val="004EAA"/>
      </a:dk2>
      <a:lt2>
        <a:srgbClr val="E7E6E6"/>
      </a:lt2>
      <a:accent1>
        <a:srgbClr val="2C68CB"/>
      </a:accent1>
      <a:accent2>
        <a:srgbClr val="7CA6EC"/>
      </a:accent2>
      <a:accent3>
        <a:srgbClr val="3AC227"/>
      </a:accent3>
      <a:accent4>
        <a:srgbClr val="F5BA28"/>
      </a:accent4>
      <a:accent5>
        <a:srgbClr val="DD3842"/>
      </a:accent5>
      <a:accent6>
        <a:srgbClr val="FFE336"/>
      </a:accent6>
      <a:hlink>
        <a:srgbClr val="2C68CB"/>
      </a:hlink>
      <a:folHlink>
        <a:srgbClr val="004DA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Frac_Presentation_Template_2021_Final (2)" id="{C4648D63-9BC3-4442-A13A-407AAE22DA6C}" vid="{17AF487A-0BF7-0846-8224-6251928A0EC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CEF4575BD01E4AB4133CF958C599FC" ma:contentTypeVersion="8" ma:contentTypeDescription="Create a new document." ma:contentTypeScope="" ma:versionID="dc60344e9e6944e66c877569746a57dd">
  <xsd:schema xmlns:xsd="http://www.w3.org/2001/XMLSchema" xmlns:xs="http://www.w3.org/2001/XMLSchema" xmlns:p="http://schemas.microsoft.com/office/2006/metadata/properties" xmlns:ns3="3c02af3b-f7cc-48f4-b046-1e442d486611" targetNamespace="http://schemas.microsoft.com/office/2006/metadata/properties" ma:root="true" ma:fieldsID="319f3fff82057e20b0607138e0b6692a" ns3:_="">
    <xsd:import namespace="3c02af3b-f7cc-48f4-b046-1e442d48661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02af3b-f7cc-48f4-b046-1e442d4866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F88DA8-6085-4B47-B559-E0D3CD9C1A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BE8F99-4FFA-4629-BE6F-E5AF8CB833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02af3b-f7cc-48f4-b046-1e442d4866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61A53E-1937-48F9-872C-492A7294038C}">
  <ds:schemaRefs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2006/metadata/properties"/>
    <ds:schemaRef ds:uri="3c02af3b-f7cc-48f4-b046-1e442d486611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ResFrac_Presentation_Template</Template>
  <TotalTime>28951</TotalTime>
  <Words>1882</Words>
  <Application>Microsoft Office PowerPoint</Application>
  <PresentationFormat>Widescreen</PresentationFormat>
  <Paragraphs>243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Cambria Math</vt:lpstr>
      <vt:lpstr>NeueHaasGroteskDisp Pro</vt:lpstr>
      <vt:lpstr>NeueHaasGroteskDisp Pro Lt</vt:lpstr>
      <vt:lpstr>Office Theme</vt:lpstr>
      <vt:lpstr>PowerPoint Presentation</vt:lpstr>
      <vt:lpstr>Even with high perf pressure drop, what prevents perfect uniformity?</vt:lpstr>
      <vt:lpstr>Initial hole size and phasing are not uniform; then, proppant erosion is uneven, worsening uniformity over time</vt:lpstr>
      <vt:lpstr>Effect of phasing on initial hole size</vt:lpstr>
      <vt:lpstr>Effect of gravity and phasing</vt:lpstr>
      <vt:lpstr>Effect of inertia and phasing</vt:lpstr>
      <vt:lpstr>PowerPoint Presentation</vt:lpstr>
      <vt:lpstr>History Matching Parameters</vt:lpstr>
      <vt:lpstr>Erosion alpha multiplier</vt:lpstr>
      <vt:lpstr>Erosion alpha multiplier - Example</vt:lpstr>
      <vt:lpstr>Erosion gamma multiplier</vt:lpstr>
      <vt:lpstr>Erosion gamma multiplier - Example</vt:lpstr>
      <vt:lpstr>Nugget/Sill/Range for erosion alpha</vt:lpstr>
      <vt:lpstr>Nugget/Sill/Range for erosion alpha Interlude - Stage-to-stage variance</vt:lpstr>
      <vt:lpstr>Nugget/Sill/Range for erosion alpha Interlude - Erosion variance and impact on uniformity</vt:lpstr>
      <vt:lpstr>Nugget/Sill/Range for erosion alpha Interlude – Example model with inline perforation</vt:lpstr>
      <vt:lpstr>Nugget/Sill/Range for erosion alpha</vt:lpstr>
      <vt:lpstr>Fracture net pressure</vt:lpstr>
      <vt:lpstr>Fracture net pressure</vt:lpstr>
      <vt:lpstr>Fracture net pressure</vt:lpstr>
      <vt:lpstr>Stress shadow</vt:lpstr>
      <vt:lpstr>Stress shadow</vt:lpstr>
      <vt:lpstr>Combination of “Fracture net pressure” and “Stress shadow”</vt:lpstr>
      <vt:lpstr>Effective tensile strength/uncertainty</vt:lpstr>
      <vt:lpstr>Near wellbore tortuoisty (NWT) coefficient and exponent</vt:lpstr>
      <vt:lpstr>Prob of perf plugging multiplier</vt:lpstr>
      <vt:lpstr>Recommended workflow for matching Erosion UI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ResFrac Fundamentals Training</dc:title>
  <dc:creator>Tristen Lawrence</dc:creator>
  <cp:lastModifiedBy>Chris Ponners</cp:lastModifiedBy>
  <cp:revision>105</cp:revision>
  <dcterms:created xsi:type="dcterms:W3CDTF">2021-12-06T01:52:07Z</dcterms:created>
  <dcterms:modified xsi:type="dcterms:W3CDTF">2025-03-22T00:46:42Z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0x010100FFCEF4575BD01E4AB4133CF958C599FC</vt:lpwstr>
  </property>
</Properties>
</file>