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3"/>
  </p:notesMasterIdLst>
  <p:sldIdLst>
    <p:sldId id="256" r:id="rId2"/>
    <p:sldId id="4120" r:id="rId3"/>
    <p:sldId id="4165" r:id="rId4"/>
    <p:sldId id="4212" r:id="rId5"/>
    <p:sldId id="4121" r:id="rId6"/>
    <p:sldId id="4251" r:id="rId7"/>
    <p:sldId id="4252" r:id="rId8"/>
    <p:sldId id="4255" r:id="rId9"/>
    <p:sldId id="4253" r:id="rId10"/>
    <p:sldId id="4122" r:id="rId11"/>
    <p:sldId id="4215" r:id="rId12"/>
    <p:sldId id="4216" r:id="rId13"/>
    <p:sldId id="4217" r:id="rId14"/>
    <p:sldId id="4220" r:id="rId15"/>
    <p:sldId id="4223" r:id="rId16"/>
    <p:sldId id="4224" r:id="rId17"/>
    <p:sldId id="4324" r:id="rId18"/>
    <p:sldId id="4333" r:id="rId19"/>
    <p:sldId id="4335" r:id="rId20"/>
    <p:sldId id="4321" r:id="rId21"/>
    <p:sldId id="4336" r:id="rId22"/>
    <p:sldId id="4337" r:id="rId23"/>
    <p:sldId id="4225" r:id="rId24"/>
    <p:sldId id="4127" r:id="rId25"/>
    <p:sldId id="4129" r:id="rId26"/>
    <p:sldId id="4230" r:id="rId27"/>
    <p:sldId id="4136" r:id="rId28"/>
    <p:sldId id="4137" r:id="rId29"/>
    <p:sldId id="4233" r:id="rId30"/>
    <p:sldId id="4131" r:id="rId31"/>
    <p:sldId id="4133" r:id="rId32"/>
    <p:sldId id="4338" r:id="rId33"/>
    <p:sldId id="4339" r:id="rId34"/>
    <p:sldId id="4228" r:id="rId35"/>
    <p:sldId id="4227" r:id="rId36"/>
    <p:sldId id="4229" r:id="rId37"/>
    <p:sldId id="4231" r:id="rId38"/>
    <p:sldId id="4232" r:id="rId39"/>
    <p:sldId id="4140" r:id="rId40"/>
    <p:sldId id="4141" r:id="rId41"/>
    <p:sldId id="4234" r:id="rId42"/>
    <p:sldId id="4235" r:id="rId43"/>
    <p:sldId id="4143" r:id="rId44"/>
    <p:sldId id="4144" r:id="rId45"/>
    <p:sldId id="4172" r:id="rId46"/>
    <p:sldId id="4145" r:id="rId47"/>
    <p:sldId id="4236" r:id="rId48"/>
    <p:sldId id="4147" r:id="rId49"/>
    <p:sldId id="4149" r:id="rId50"/>
    <p:sldId id="4150" r:id="rId51"/>
    <p:sldId id="4151" r:id="rId52"/>
    <p:sldId id="4237" r:id="rId53"/>
    <p:sldId id="4152" r:id="rId54"/>
    <p:sldId id="4238" r:id="rId55"/>
    <p:sldId id="4171" r:id="rId56"/>
    <p:sldId id="4240" r:id="rId57"/>
    <p:sldId id="4153" r:id="rId58"/>
    <p:sldId id="4241" r:id="rId59"/>
    <p:sldId id="4158" r:id="rId60"/>
    <p:sldId id="4154" r:id="rId61"/>
    <p:sldId id="4155" r:id="rId62"/>
    <p:sldId id="4242" r:id="rId63"/>
    <p:sldId id="4156" r:id="rId64"/>
    <p:sldId id="4319" r:id="rId65"/>
    <p:sldId id="4257" r:id="rId66"/>
    <p:sldId id="4157" r:id="rId67"/>
    <p:sldId id="4243" r:id="rId68"/>
    <p:sldId id="4327" r:id="rId69"/>
    <p:sldId id="4328" r:id="rId70"/>
    <p:sldId id="4164" r:id="rId71"/>
    <p:sldId id="4245" r:id="rId72"/>
    <p:sldId id="4246" r:id="rId73"/>
    <p:sldId id="4247" r:id="rId74"/>
    <p:sldId id="4249" r:id="rId75"/>
    <p:sldId id="4316" r:id="rId76"/>
    <p:sldId id="4248" r:id="rId77"/>
    <p:sldId id="4258" r:id="rId78"/>
    <p:sldId id="4262" r:id="rId79"/>
    <p:sldId id="4263" r:id="rId80"/>
    <p:sldId id="4264" r:id="rId81"/>
    <p:sldId id="4270" r:id="rId82"/>
    <p:sldId id="4272" r:id="rId83"/>
    <p:sldId id="4260" r:id="rId84"/>
    <p:sldId id="4273" r:id="rId85"/>
    <p:sldId id="4275" r:id="rId86"/>
    <p:sldId id="4276" r:id="rId87"/>
    <p:sldId id="4341" r:id="rId88"/>
    <p:sldId id="4342" r:id="rId89"/>
    <p:sldId id="4347" r:id="rId90"/>
    <p:sldId id="4289" r:id="rId91"/>
    <p:sldId id="4287" r:id="rId92"/>
    <p:sldId id="4277" r:id="rId93"/>
    <p:sldId id="4284" r:id="rId94"/>
    <p:sldId id="4281" r:id="rId95"/>
    <p:sldId id="4285" r:id="rId96"/>
    <p:sldId id="4286" r:id="rId97"/>
    <p:sldId id="4301" r:id="rId98"/>
    <p:sldId id="4315" r:id="rId99"/>
    <p:sldId id="4299" r:id="rId100"/>
    <p:sldId id="4290" r:id="rId101"/>
    <p:sldId id="4297" r:id="rId102"/>
    <p:sldId id="4349" r:id="rId103"/>
    <p:sldId id="4348" r:id="rId104"/>
    <p:sldId id="4350" r:id="rId105"/>
    <p:sldId id="4351" r:id="rId106"/>
    <p:sldId id="4357" r:id="rId107"/>
    <p:sldId id="4356" r:id="rId108"/>
    <p:sldId id="4354" r:id="rId109"/>
    <p:sldId id="4355" r:id="rId110"/>
    <p:sldId id="4282" r:id="rId111"/>
    <p:sldId id="258" r:id="rId1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A3F557E-803F-44CF-8AB6-DB63D8E80A1F}">
          <p14:sldIdLst>
            <p14:sldId id="256"/>
            <p14:sldId id="4120"/>
          </p14:sldIdLst>
        </p14:section>
        <p14:section name="Section 1: Model setup" id="{DC1B48A6-9BF8-4BEA-9814-DFE5112E3305}">
          <p14:sldIdLst>
            <p14:sldId id="4165"/>
            <p14:sldId id="4212"/>
            <p14:sldId id="4121"/>
            <p14:sldId id="4251"/>
            <p14:sldId id="4252"/>
            <p14:sldId id="4255"/>
            <p14:sldId id="4253"/>
            <p14:sldId id="4122"/>
            <p14:sldId id="4215"/>
            <p14:sldId id="4216"/>
            <p14:sldId id="4217"/>
            <p14:sldId id="4220"/>
            <p14:sldId id="4223"/>
            <p14:sldId id="4224"/>
            <p14:sldId id="4324"/>
            <p14:sldId id="4333"/>
            <p14:sldId id="4335"/>
            <p14:sldId id="4321"/>
            <p14:sldId id="4336"/>
            <p14:sldId id="4337"/>
            <p14:sldId id="4225"/>
            <p14:sldId id="4127"/>
            <p14:sldId id="4129"/>
            <p14:sldId id="4230"/>
            <p14:sldId id="4136"/>
            <p14:sldId id="4137"/>
            <p14:sldId id="4233"/>
            <p14:sldId id="4131"/>
            <p14:sldId id="4133"/>
            <p14:sldId id="4338"/>
            <p14:sldId id="4339"/>
            <p14:sldId id="4228"/>
            <p14:sldId id="4227"/>
            <p14:sldId id="4229"/>
            <p14:sldId id="4231"/>
            <p14:sldId id="4232"/>
            <p14:sldId id="4140"/>
            <p14:sldId id="4141"/>
            <p14:sldId id="4234"/>
            <p14:sldId id="4235"/>
            <p14:sldId id="4143"/>
            <p14:sldId id="4144"/>
            <p14:sldId id="4172"/>
            <p14:sldId id="4145"/>
            <p14:sldId id="4236"/>
            <p14:sldId id="4147"/>
            <p14:sldId id="4149"/>
            <p14:sldId id="4150"/>
            <p14:sldId id="4151"/>
            <p14:sldId id="4237"/>
            <p14:sldId id="4152"/>
            <p14:sldId id="4238"/>
            <p14:sldId id="4171"/>
            <p14:sldId id="4240"/>
            <p14:sldId id="4153"/>
            <p14:sldId id="4241"/>
            <p14:sldId id="4158"/>
            <p14:sldId id="4154"/>
            <p14:sldId id="4155"/>
            <p14:sldId id="4242"/>
            <p14:sldId id="4156"/>
            <p14:sldId id="4319"/>
            <p14:sldId id="4257"/>
            <p14:sldId id="4157"/>
            <p14:sldId id="4243"/>
            <p14:sldId id="4327"/>
            <p14:sldId id="4328"/>
            <p14:sldId id="4164"/>
            <p14:sldId id="4245"/>
            <p14:sldId id="4246"/>
            <p14:sldId id="4247"/>
          </p14:sldIdLst>
        </p14:section>
        <p14:section name="Section 2: Viz tool" id="{076226A9-C763-4FDB-BEDC-4CD6DD747C44}">
          <p14:sldIdLst>
            <p14:sldId id="4249"/>
            <p14:sldId id="4316"/>
            <p14:sldId id="4248"/>
            <p14:sldId id="4258"/>
            <p14:sldId id="4262"/>
            <p14:sldId id="4263"/>
            <p14:sldId id="4264"/>
            <p14:sldId id="4270"/>
            <p14:sldId id="4272"/>
            <p14:sldId id="4260"/>
            <p14:sldId id="4273"/>
            <p14:sldId id="4275"/>
            <p14:sldId id="4276"/>
            <p14:sldId id="4341"/>
            <p14:sldId id="4342"/>
            <p14:sldId id="4347"/>
            <p14:sldId id="4289"/>
            <p14:sldId id="4287"/>
            <p14:sldId id="4277"/>
            <p14:sldId id="4284"/>
            <p14:sldId id="4281"/>
            <p14:sldId id="4285"/>
            <p14:sldId id="4286"/>
            <p14:sldId id="4301"/>
            <p14:sldId id="4315"/>
            <p14:sldId id="4299"/>
            <p14:sldId id="4290"/>
            <p14:sldId id="4297"/>
            <p14:sldId id="4349"/>
            <p14:sldId id="4348"/>
            <p14:sldId id="4350"/>
            <p14:sldId id="4351"/>
            <p14:sldId id="4357"/>
            <p14:sldId id="4356"/>
            <p14:sldId id="4354"/>
            <p14:sldId id="4355"/>
            <p14:sldId id="4282"/>
            <p14:sldId id="25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89C5F6C-9DF1-D047-9368-A70AC51A08CD}" name="Garrett Fowler" initials="GF" userId="Garrett Fowler" providerId="None"/>
  <p188:author id="{D4D91BAE-DD83-A998-B349-54AA8A416109}" name="Aileen Zebrowski" initials="AZ" userId="S::aileen@resfrac.com::8bb04bce-efd8-4f7a-b2ef-bf75d8daa38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1224"/>
    <a:srgbClr val="E78035"/>
    <a:srgbClr val="C00000"/>
    <a:srgbClr val="FFC000"/>
    <a:srgbClr val="548235"/>
    <a:srgbClr val="004EAA"/>
    <a:srgbClr val="5887DA"/>
    <a:srgbClr val="2D68CB"/>
    <a:srgbClr val="9A2694"/>
    <a:srgbClr val="1019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455967-BA62-4781-8D56-EA077F37E2F4}" v="154" dt="2025-06-06T23:00:28.776"/>
    <p1510:client id="{F98AC5FA-24EC-4B7F-9A01-556D316C2EC8}" v="1" dt="2025-06-07T00:39:29.6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38" autoAdjust="0"/>
    <p:restoredTop sz="95828" autoAdjust="0"/>
  </p:normalViewPr>
  <p:slideViewPr>
    <p:cSldViewPr snapToGrid="0" snapToObjects="1">
      <p:cViewPr varScale="1">
        <p:scale>
          <a:sx n="144" d="100"/>
          <a:sy n="144" d="100"/>
        </p:scale>
        <p:origin x="172" y="412"/>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notesMaster" Target="notesMasters/notesMaster1.xml"/><Relationship Id="rId118" Type="http://schemas.microsoft.com/office/2016/11/relationships/changesInfo" Target="changesInfos/changesInfo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presProps" Target="presProps.xml"/><Relationship Id="rId119"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microsoft.com/office/2018/10/relationships/authors" Targe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ileen Zebrowski" userId="8bb04bce-efd8-4f7a-b2ef-bf75d8daa386" providerId="ADAL" clId="{F98AC5FA-24EC-4B7F-9A01-556D316C2EC8}"/>
    <pc:docChg chg="undo custSel addSld delSld modSld sldOrd delSection modSection">
      <pc:chgData name="Aileen Zebrowski" userId="8bb04bce-efd8-4f7a-b2ef-bf75d8daa386" providerId="ADAL" clId="{F98AC5FA-24EC-4B7F-9A01-556D316C2EC8}" dt="2025-06-07T00:39:48.240" v="185" actId="1035"/>
      <pc:docMkLst>
        <pc:docMk/>
      </pc:docMkLst>
      <pc:sldChg chg="del">
        <pc:chgData name="Aileen Zebrowski" userId="8bb04bce-efd8-4f7a-b2ef-bf75d8daa386" providerId="ADAL" clId="{F98AC5FA-24EC-4B7F-9A01-556D316C2EC8}" dt="2025-06-07T00:32:01.043" v="2" actId="47"/>
        <pc:sldMkLst>
          <pc:docMk/>
          <pc:sldMk cId="1221173624" sldId="4166"/>
        </pc:sldMkLst>
      </pc:sldChg>
      <pc:sldChg chg="del">
        <pc:chgData name="Aileen Zebrowski" userId="8bb04bce-efd8-4f7a-b2ef-bf75d8daa386" providerId="ADAL" clId="{F98AC5FA-24EC-4B7F-9A01-556D316C2EC8}" dt="2025-06-07T00:32:01.043" v="2" actId="47"/>
        <pc:sldMkLst>
          <pc:docMk/>
          <pc:sldMk cId="760963121" sldId="4167"/>
        </pc:sldMkLst>
      </pc:sldChg>
      <pc:sldChg chg="del">
        <pc:chgData name="Aileen Zebrowski" userId="8bb04bce-efd8-4f7a-b2ef-bf75d8daa386" providerId="ADAL" clId="{F98AC5FA-24EC-4B7F-9A01-556D316C2EC8}" dt="2025-06-07T00:31:46.974" v="1" actId="47"/>
        <pc:sldMkLst>
          <pc:docMk/>
          <pc:sldMk cId="1082993159" sldId="4168"/>
        </pc:sldMkLst>
      </pc:sldChg>
      <pc:sldChg chg="del">
        <pc:chgData name="Aileen Zebrowski" userId="8bb04bce-efd8-4f7a-b2ef-bf75d8daa386" providerId="ADAL" clId="{F98AC5FA-24EC-4B7F-9A01-556D316C2EC8}" dt="2025-06-07T00:31:46.974" v="1" actId="47"/>
        <pc:sldMkLst>
          <pc:docMk/>
          <pc:sldMk cId="2776792999" sldId="4169"/>
        </pc:sldMkLst>
      </pc:sldChg>
      <pc:sldChg chg="del">
        <pc:chgData name="Aileen Zebrowski" userId="8bb04bce-efd8-4f7a-b2ef-bf75d8daa386" providerId="ADAL" clId="{F98AC5FA-24EC-4B7F-9A01-556D316C2EC8}" dt="2025-06-07T00:32:01.043" v="2" actId="47"/>
        <pc:sldMkLst>
          <pc:docMk/>
          <pc:sldMk cId="2745253107" sldId="4173"/>
        </pc:sldMkLst>
      </pc:sldChg>
      <pc:sldChg chg="del">
        <pc:chgData name="Aileen Zebrowski" userId="8bb04bce-efd8-4f7a-b2ef-bf75d8daa386" providerId="ADAL" clId="{F98AC5FA-24EC-4B7F-9A01-556D316C2EC8}" dt="2025-06-07T00:32:01.043" v="2" actId="47"/>
        <pc:sldMkLst>
          <pc:docMk/>
          <pc:sldMk cId="3877062196" sldId="4174"/>
        </pc:sldMkLst>
      </pc:sldChg>
      <pc:sldChg chg="del">
        <pc:chgData name="Aileen Zebrowski" userId="8bb04bce-efd8-4f7a-b2ef-bf75d8daa386" providerId="ADAL" clId="{F98AC5FA-24EC-4B7F-9A01-556D316C2EC8}" dt="2025-06-07T00:32:01.043" v="2" actId="47"/>
        <pc:sldMkLst>
          <pc:docMk/>
          <pc:sldMk cId="2951916855" sldId="4175"/>
        </pc:sldMkLst>
      </pc:sldChg>
      <pc:sldChg chg="del">
        <pc:chgData name="Aileen Zebrowski" userId="8bb04bce-efd8-4f7a-b2ef-bf75d8daa386" providerId="ADAL" clId="{F98AC5FA-24EC-4B7F-9A01-556D316C2EC8}" dt="2025-06-07T00:32:01.043" v="2" actId="47"/>
        <pc:sldMkLst>
          <pc:docMk/>
          <pc:sldMk cId="1912154705" sldId="4176"/>
        </pc:sldMkLst>
      </pc:sldChg>
      <pc:sldChg chg="del">
        <pc:chgData name="Aileen Zebrowski" userId="8bb04bce-efd8-4f7a-b2ef-bf75d8daa386" providerId="ADAL" clId="{F98AC5FA-24EC-4B7F-9A01-556D316C2EC8}" dt="2025-06-07T00:32:01.043" v="2" actId="47"/>
        <pc:sldMkLst>
          <pc:docMk/>
          <pc:sldMk cId="3257876626" sldId="4177"/>
        </pc:sldMkLst>
      </pc:sldChg>
      <pc:sldChg chg="del">
        <pc:chgData name="Aileen Zebrowski" userId="8bb04bce-efd8-4f7a-b2ef-bf75d8daa386" providerId="ADAL" clId="{F98AC5FA-24EC-4B7F-9A01-556D316C2EC8}" dt="2025-06-07T00:32:01.043" v="2" actId="47"/>
        <pc:sldMkLst>
          <pc:docMk/>
          <pc:sldMk cId="2692360615" sldId="4178"/>
        </pc:sldMkLst>
      </pc:sldChg>
      <pc:sldChg chg="del">
        <pc:chgData name="Aileen Zebrowski" userId="8bb04bce-efd8-4f7a-b2ef-bf75d8daa386" providerId="ADAL" clId="{F98AC5FA-24EC-4B7F-9A01-556D316C2EC8}" dt="2025-06-07T00:32:01.043" v="2" actId="47"/>
        <pc:sldMkLst>
          <pc:docMk/>
          <pc:sldMk cId="3684482508" sldId="4179"/>
        </pc:sldMkLst>
      </pc:sldChg>
      <pc:sldChg chg="del">
        <pc:chgData name="Aileen Zebrowski" userId="8bb04bce-efd8-4f7a-b2ef-bf75d8daa386" providerId="ADAL" clId="{F98AC5FA-24EC-4B7F-9A01-556D316C2EC8}" dt="2025-06-07T00:32:01.043" v="2" actId="47"/>
        <pc:sldMkLst>
          <pc:docMk/>
          <pc:sldMk cId="2743739476" sldId="4180"/>
        </pc:sldMkLst>
      </pc:sldChg>
      <pc:sldChg chg="del">
        <pc:chgData name="Aileen Zebrowski" userId="8bb04bce-efd8-4f7a-b2ef-bf75d8daa386" providerId="ADAL" clId="{F98AC5FA-24EC-4B7F-9A01-556D316C2EC8}" dt="2025-06-07T00:32:01.043" v="2" actId="47"/>
        <pc:sldMkLst>
          <pc:docMk/>
          <pc:sldMk cId="1664620076" sldId="4181"/>
        </pc:sldMkLst>
      </pc:sldChg>
      <pc:sldChg chg="del">
        <pc:chgData name="Aileen Zebrowski" userId="8bb04bce-efd8-4f7a-b2ef-bf75d8daa386" providerId="ADAL" clId="{F98AC5FA-24EC-4B7F-9A01-556D316C2EC8}" dt="2025-06-07T00:32:01.043" v="2" actId="47"/>
        <pc:sldMkLst>
          <pc:docMk/>
          <pc:sldMk cId="1293512587" sldId="4182"/>
        </pc:sldMkLst>
      </pc:sldChg>
      <pc:sldChg chg="del">
        <pc:chgData name="Aileen Zebrowski" userId="8bb04bce-efd8-4f7a-b2ef-bf75d8daa386" providerId="ADAL" clId="{F98AC5FA-24EC-4B7F-9A01-556D316C2EC8}" dt="2025-06-07T00:32:01.043" v="2" actId="47"/>
        <pc:sldMkLst>
          <pc:docMk/>
          <pc:sldMk cId="2839608902" sldId="4183"/>
        </pc:sldMkLst>
      </pc:sldChg>
      <pc:sldChg chg="del">
        <pc:chgData name="Aileen Zebrowski" userId="8bb04bce-efd8-4f7a-b2ef-bf75d8daa386" providerId="ADAL" clId="{F98AC5FA-24EC-4B7F-9A01-556D316C2EC8}" dt="2025-06-07T00:32:01.043" v="2" actId="47"/>
        <pc:sldMkLst>
          <pc:docMk/>
          <pc:sldMk cId="3799434368" sldId="4184"/>
        </pc:sldMkLst>
      </pc:sldChg>
      <pc:sldChg chg="del">
        <pc:chgData name="Aileen Zebrowski" userId="8bb04bce-efd8-4f7a-b2ef-bf75d8daa386" providerId="ADAL" clId="{F98AC5FA-24EC-4B7F-9A01-556D316C2EC8}" dt="2025-06-07T00:32:01.043" v="2" actId="47"/>
        <pc:sldMkLst>
          <pc:docMk/>
          <pc:sldMk cId="1117875688" sldId="4185"/>
        </pc:sldMkLst>
      </pc:sldChg>
      <pc:sldChg chg="del">
        <pc:chgData name="Aileen Zebrowski" userId="8bb04bce-efd8-4f7a-b2ef-bf75d8daa386" providerId="ADAL" clId="{F98AC5FA-24EC-4B7F-9A01-556D316C2EC8}" dt="2025-06-07T00:32:01.043" v="2" actId="47"/>
        <pc:sldMkLst>
          <pc:docMk/>
          <pc:sldMk cId="1289910459" sldId="4186"/>
        </pc:sldMkLst>
      </pc:sldChg>
      <pc:sldChg chg="del">
        <pc:chgData name="Aileen Zebrowski" userId="8bb04bce-efd8-4f7a-b2ef-bf75d8daa386" providerId="ADAL" clId="{F98AC5FA-24EC-4B7F-9A01-556D316C2EC8}" dt="2025-06-07T00:32:01.043" v="2" actId="47"/>
        <pc:sldMkLst>
          <pc:docMk/>
          <pc:sldMk cId="1796609158" sldId="4187"/>
        </pc:sldMkLst>
      </pc:sldChg>
      <pc:sldChg chg="del">
        <pc:chgData name="Aileen Zebrowski" userId="8bb04bce-efd8-4f7a-b2ef-bf75d8daa386" providerId="ADAL" clId="{F98AC5FA-24EC-4B7F-9A01-556D316C2EC8}" dt="2025-06-07T00:32:01.043" v="2" actId="47"/>
        <pc:sldMkLst>
          <pc:docMk/>
          <pc:sldMk cId="1659281598" sldId="4188"/>
        </pc:sldMkLst>
      </pc:sldChg>
      <pc:sldChg chg="del">
        <pc:chgData name="Aileen Zebrowski" userId="8bb04bce-efd8-4f7a-b2ef-bf75d8daa386" providerId="ADAL" clId="{F98AC5FA-24EC-4B7F-9A01-556D316C2EC8}" dt="2025-06-07T00:32:01.043" v="2" actId="47"/>
        <pc:sldMkLst>
          <pc:docMk/>
          <pc:sldMk cId="927945976" sldId="4189"/>
        </pc:sldMkLst>
      </pc:sldChg>
      <pc:sldChg chg="del">
        <pc:chgData name="Aileen Zebrowski" userId="8bb04bce-efd8-4f7a-b2ef-bf75d8daa386" providerId="ADAL" clId="{F98AC5FA-24EC-4B7F-9A01-556D316C2EC8}" dt="2025-06-07T00:32:01.043" v="2" actId="47"/>
        <pc:sldMkLst>
          <pc:docMk/>
          <pc:sldMk cId="4206372506" sldId="4190"/>
        </pc:sldMkLst>
      </pc:sldChg>
      <pc:sldChg chg="del">
        <pc:chgData name="Aileen Zebrowski" userId="8bb04bce-efd8-4f7a-b2ef-bf75d8daa386" providerId="ADAL" clId="{F98AC5FA-24EC-4B7F-9A01-556D316C2EC8}" dt="2025-06-07T00:32:01.043" v="2" actId="47"/>
        <pc:sldMkLst>
          <pc:docMk/>
          <pc:sldMk cId="3709366026" sldId="4191"/>
        </pc:sldMkLst>
      </pc:sldChg>
      <pc:sldChg chg="del">
        <pc:chgData name="Aileen Zebrowski" userId="8bb04bce-efd8-4f7a-b2ef-bf75d8daa386" providerId="ADAL" clId="{F98AC5FA-24EC-4B7F-9A01-556D316C2EC8}" dt="2025-06-07T00:32:01.043" v="2" actId="47"/>
        <pc:sldMkLst>
          <pc:docMk/>
          <pc:sldMk cId="160369446" sldId="4192"/>
        </pc:sldMkLst>
      </pc:sldChg>
      <pc:sldChg chg="del">
        <pc:chgData name="Aileen Zebrowski" userId="8bb04bce-efd8-4f7a-b2ef-bf75d8daa386" providerId="ADAL" clId="{F98AC5FA-24EC-4B7F-9A01-556D316C2EC8}" dt="2025-06-07T00:32:01.043" v="2" actId="47"/>
        <pc:sldMkLst>
          <pc:docMk/>
          <pc:sldMk cId="1707344552" sldId="4193"/>
        </pc:sldMkLst>
      </pc:sldChg>
      <pc:sldChg chg="del">
        <pc:chgData name="Aileen Zebrowski" userId="8bb04bce-efd8-4f7a-b2ef-bf75d8daa386" providerId="ADAL" clId="{F98AC5FA-24EC-4B7F-9A01-556D316C2EC8}" dt="2025-06-07T00:31:46.974" v="1" actId="47"/>
        <pc:sldMkLst>
          <pc:docMk/>
          <pc:sldMk cId="243931428" sldId="4194"/>
        </pc:sldMkLst>
      </pc:sldChg>
      <pc:sldChg chg="del">
        <pc:chgData name="Aileen Zebrowski" userId="8bb04bce-efd8-4f7a-b2ef-bf75d8daa386" providerId="ADAL" clId="{F98AC5FA-24EC-4B7F-9A01-556D316C2EC8}" dt="2025-06-07T00:31:46.974" v="1" actId="47"/>
        <pc:sldMkLst>
          <pc:docMk/>
          <pc:sldMk cId="2599846375" sldId="4195"/>
        </pc:sldMkLst>
      </pc:sldChg>
      <pc:sldChg chg="del">
        <pc:chgData name="Aileen Zebrowski" userId="8bb04bce-efd8-4f7a-b2ef-bf75d8daa386" providerId="ADAL" clId="{F98AC5FA-24EC-4B7F-9A01-556D316C2EC8}" dt="2025-06-07T00:31:46.974" v="1" actId="47"/>
        <pc:sldMkLst>
          <pc:docMk/>
          <pc:sldMk cId="2188763969" sldId="4196"/>
        </pc:sldMkLst>
      </pc:sldChg>
      <pc:sldChg chg="del">
        <pc:chgData name="Aileen Zebrowski" userId="8bb04bce-efd8-4f7a-b2ef-bf75d8daa386" providerId="ADAL" clId="{F98AC5FA-24EC-4B7F-9A01-556D316C2EC8}" dt="2025-06-07T00:31:46.974" v="1" actId="47"/>
        <pc:sldMkLst>
          <pc:docMk/>
          <pc:sldMk cId="2512073492" sldId="4197"/>
        </pc:sldMkLst>
      </pc:sldChg>
      <pc:sldChg chg="del">
        <pc:chgData name="Aileen Zebrowski" userId="8bb04bce-efd8-4f7a-b2ef-bf75d8daa386" providerId="ADAL" clId="{F98AC5FA-24EC-4B7F-9A01-556D316C2EC8}" dt="2025-06-07T00:31:46.974" v="1" actId="47"/>
        <pc:sldMkLst>
          <pc:docMk/>
          <pc:sldMk cId="1186931975" sldId="4198"/>
        </pc:sldMkLst>
      </pc:sldChg>
      <pc:sldChg chg="del">
        <pc:chgData name="Aileen Zebrowski" userId="8bb04bce-efd8-4f7a-b2ef-bf75d8daa386" providerId="ADAL" clId="{F98AC5FA-24EC-4B7F-9A01-556D316C2EC8}" dt="2025-06-07T00:31:46.974" v="1" actId="47"/>
        <pc:sldMkLst>
          <pc:docMk/>
          <pc:sldMk cId="1765251027" sldId="4199"/>
        </pc:sldMkLst>
      </pc:sldChg>
      <pc:sldChg chg="del">
        <pc:chgData name="Aileen Zebrowski" userId="8bb04bce-efd8-4f7a-b2ef-bf75d8daa386" providerId="ADAL" clId="{F98AC5FA-24EC-4B7F-9A01-556D316C2EC8}" dt="2025-06-07T00:31:46.974" v="1" actId="47"/>
        <pc:sldMkLst>
          <pc:docMk/>
          <pc:sldMk cId="764082257" sldId="4200"/>
        </pc:sldMkLst>
      </pc:sldChg>
      <pc:sldChg chg="del">
        <pc:chgData name="Aileen Zebrowski" userId="8bb04bce-efd8-4f7a-b2ef-bf75d8daa386" providerId="ADAL" clId="{F98AC5FA-24EC-4B7F-9A01-556D316C2EC8}" dt="2025-06-07T00:31:46.974" v="1" actId="47"/>
        <pc:sldMkLst>
          <pc:docMk/>
          <pc:sldMk cId="2139980672" sldId="4201"/>
        </pc:sldMkLst>
      </pc:sldChg>
      <pc:sldChg chg="del">
        <pc:chgData name="Aileen Zebrowski" userId="8bb04bce-efd8-4f7a-b2ef-bf75d8daa386" providerId="ADAL" clId="{F98AC5FA-24EC-4B7F-9A01-556D316C2EC8}" dt="2025-06-07T00:31:46.974" v="1" actId="47"/>
        <pc:sldMkLst>
          <pc:docMk/>
          <pc:sldMk cId="4063578615" sldId="4202"/>
        </pc:sldMkLst>
      </pc:sldChg>
      <pc:sldChg chg="del">
        <pc:chgData name="Aileen Zebrowski" userId="8bb04bce-efd8-4f7a-b2ef-bf75d8daa386" providerId="ADAL" clId="{F98AC5FA-24EC-4B7F-9A01-556D316C2EC8}" dt="2025-06-07T00:31:46.974" v="1" actId="47"/>
        <pc:sldMkLst>
          <pc:docMk/>
          <pc:sldMk cId="2291178132" sldId="4203"/>
        </pc:sldMkLst>
      </pc:sldChg>
      <pc:sldChg chg="del">
        <pc:chgData name="Aileen Zebrowski" userId="8bb04bce-efd8-4f7a-b2ef-bf75d8daa386" providerId="ADAL" clId="{F98AC5FA-24EC-4B7F-9A01-556D316C2EC8}" dt="2025-06-07T00:31:46.974" v="1" actId="47"/>
        <pc:sldMkLst>
          <pc:docMk/>
          <pc:sldMk cId="2686700493" sldId="4204"/>
        </pc:sldMkLst>
      </pc:sldChg>
      <pc:sldChg chg="del">
        <pc:chgData name="Aileen Zebrowski" userId="8bb04bce-efd8-4f7a-b2ef-bf75d8daa386" providerId="ADAL" clId="{F98AC5FA-24EC-4B7F-9A01-556D316C2EC8}" dt="2025-06-07T00:31:46.974" v="1" actId="47"/>
        <pc:sldMkLst>
          <pc:docMk/>
          <pc:sldMk cId="3473489144" sldId="4205"/>
        </pc:sldMkLst>
      </pc:sldChg>
      <pc:sldChg chg="del">
        <pc:chgData name="Aileen Zebrowski" userId="8bb04bce-efd8-4f7a-b2ef-bf75d8daa386" providerId="ADAL" clId="{F98AC5FA-24EC-4B7F-9A01-556D316C2EC8}" dt="2025-06-07T00:31:46.974" v="1" actId="47"/>
        <pc:sldMkLst>
          <pc:docMk/>
          <pc:sldMk cId="985314820" sldId="4206"/>
        </pc:sldMkLst>
      </pc:sldChg>
      <pc:sldChg chg="del">
        <pc:chgData name="Aileen Zebrowski" userId="8bb04bce-efd8-4f7a-b2ef-bf75d8daa386" providerId="ADAL" clId="{F98AC5FA-24EC-4B7F-9A01-556D316C2EC8}" dt="2025-06-07T00:31:46.974" v="1" actId="47"/>
        <pc:sldMkLst>
          <pc:docMk/>
          <pc:sldMk cId="3004124894" sldId="4207"/>
        </pc:sldMkLst>
      </pc:sldChg>
      <pc:sldChg chg="del">
        <pc:chgData name="Aileen Zebrowski" userId="8bb04bce-efd8-4f7a-b2ef-bf75d8daa386" providerId="ADAL" clId="{F98AC5FA-24EC-4B7F-9A01-556D316C2EC8}" dt="2025-06-07T00:31:46.974" v="1" actId="47"/>
        <pc:sldMkLst>
          <pc:docMk/>
          <pc:sldMk cId="1041923895" sldId="4208"/>
        </pc:sldMkLst>
      </pc:sldChg>
      <pc:sldChg chg="del">
        <pc:chgData name="Aileen Zebrowski" userId="8bb04bce-efd8-4f7a-b2ef-bf75d8daa386" providerId="ADAL" clId="{F98AC5FA-24EC-4B7F-9A01-556D316C2EC8}" dt="2025-06-07T00:31:46.974" v="1" actId="47"/>
        <pc:sldMkLst>
          <pc:docMk/>
          <pc:sldMk cId="3028850402" sldId="4209"/>
        </pc:sldMkLst>
      </pc:sldChg>
      <pc:sldChg chg="del">
        <pc:chgData name="Aileen Zebrowski" userId="8bb04bce-efd8-4f7a-b2ef-bf75d8daa386" providerId="ADAL" clId="{F98AC5FA-24EC-4B7F-9A01-556D316C2EC8}" dt="2025-06-07T00:31:46.974" v="1" actId="47"/>
        <pc:sldMkLst>
          <pc:docMk/>
          <pc:sldMk cId="346328145" sldId="4210"/>
        </pc:sldMkLst>
      </pc:sldChg>
      <pc:sldChg chg="del">
        <pc:chgData name="Aileen Zebrowski" userId="8bb04bce-efd8-4f7a-b2ef-bf75d8daa386" providerId="ADAL" clId="{F98AC5FA-24EC-4B7F-9A01-556D316C2EC8}" dt="2025-06-07T00:31:46.974" v="1" actId="47"/>
        <pc:sldMkLst>
          <pc:docMk/>
          <pc:sldMk cId="1658084568" sldId="4211"/>
        </pc:sldMkLst>
      </pc:sldChg>
      <pc:sldChg chg="modSp mod">
        <pc:chgData name="Aileen Zebrowski" userId="8bb04bce-efd8-4f7a-b2ef-bf75d8daa386" providerId="ADAL" clId="{F98AC5FA-24EC-4B7F-9A01-556D316C2EC8}" dt="2025-06-07T00:31:19.127" v="0" actId="13926"/>
        <pc:sldMkLst>
          <pc:docMk/>
          <pc:sldMk cId="3896320951" sldId="4212"/>
        </pc:sldMkLst>
        <pc:spChg chg="mod">
          <ac:chgData name="Aileen Zebrowski" userId="8bb04bce-efd8-4f7a-b2ef-bf75d8daa386" providerId="ADAL" clId="{F98AC5FA-24EC-4B7F-9A01-556D316C2EC8}" dt="2025-06-07T00:31:19.127" v="0" actId="13926"/>
          <ac:spMkLst>
            <pc:docMk/>
            <pc:sldMk cId="3896320951" sldId="4212"/>
            <ac:spMk id="10" creationId="{6937B9E2-3DB0-9490-4187-E65FE150AF9C}"/>
          </ac:spMkLst>
        </pc:spChg>
      </pc:sldChg>
      <pc:sldChg chg="modSp mod">
        <pc:chgData name="Aileen Zebrowski" userId="8bb04bce-efd8-4f7a-b2ef-bf75d8daa386" providerId="ADAL" clId="{F98AC5FA-24EC-4B7F-9A01-556D316C2EC8}" dt="2025-06-07T00:34:23.538" v="24" actId="20577"/>
        <pc:sldMkLst>
          <pc:docMk/>
          <pc:sldMk cId="2201798324" sldId="4282"/>
        </pc:sldMkLst>
        <pc:spChg chg="mod">
          <ac:chgData name="Aileen Zebrowski" userId="8bb04bce-efd8-4f7a-b2ef-bf75d8daa386" providerId="ADAL" clId="{F98AC5FA-24EC-4B7F-9A01-556D316C2EC8}" dt="2025-06-07T00:34:23.538" v="24" actId="20577"/>
          <ac:spMkLst>
            <pc:docMk/>
            <pc:sldMk cId="2201798324" sldId="4282"/>
            <ac:spMk id="10" creationId="{A1EC5E1E-D010-6EC0-721A-F98E6E39AB27}"/>
          </ac:spMkLst>
        </pc:spChg>
      </pc:sldChg>
      <pc:sldChg chg="del">
        <pc:chgData name="Aileen Zebrowski" userId="8bb04bce-efd8-4f7a-b2ef-bf75d8daa386" providerId="ADAL" clId="{F98AC5FA-24EC-4B7F-9A01-556D316C2EC8}" dt="2025-06-07T00:32:01.043" v="2" actId="47"/>
        <pc:sldMkLst>
          <pc:docMk/>
          <pc:sldMk cId="4142248737" sldId="4314"/>
        </pc:sldMkLst>
      </pc:sldChg>
      <pc:sldChg chg="modSp del mod ord">
        <pc:chgData name="Aileen Zebrowski" userId="8bb04bce-efd8-4f7a-b2ef-bf75d8daa386" providerId="ADAL" clId="{F98AC5FA-24EC-4B7F-9A01-556D316C2EC8}" dt="2025-06-07T00:39:02.628" v="164" actId="47"/>
        <pc:sldMkLst>
          <pc:docMk/>
          <pc:sldMk cId="2627811070" sldId="4344"/>
        </pc:sldMkLst>
        <pc:picChg chg="mod">
          <ac:chgData name="Aileen Zebrowski" userId="8bb04bce-efd8-4f7a-b2ef-bf75d8daa386" providerId="ADAL" clId="{F98AC5FA-24EC-4B7F-9A01-556D316C2EC8}" dt="2025-06-07T00:36:08.439" v="26" actId="14826"/>
          <ac:picMkLst>
            <pc:docMk/>
            <pc:sldMk cId="2627811070" sldId="4344"/>
            <ac:picMk id="6" creationId="{A3CF20AC-6EC9-A715-9FF3-A4385B257C20}"/>
          </ac:picMkLst>
        </pc:picChg>
      </pc:sldChg>
      <pc:sldChg chg="modSp mod">
        <pc:chgData name="Aileen Zebrowski" userId="8bb04bce-efd8-4f7a-b2ef-bf75d8daa386" providerId="ADAL" clId="{F98AC5FA-24EC-4B7F-9A01-556D316C2EC8}" dt="2025-06-07T00:39:48.240" v="185" actId="1035"/>
        <pc:sldMkLst>
          <pc:docMk/>
          <pc:sldMk cId="1588778984" sldId="4349"/>
        </pc:sldMkLst>
        <pc:spChg chg="mod">
          <ac:chgData name="Aileen Zebrowski" userId="8bb04bce-efd8-4f7a-b2ef-bf75d8daa386" providerId="ADAL" clId="{F98AC5FA-24EC-4B7F-9A01-556D316C2EC8}" dt="2025-06-07T00:39:48.240" v="185" actId="1035"/>
          <ac:spMkLst>
            <pc:docMk/>
            <pc:sldMk cId="1588778984" sldId="4349"/>
            <ac:spMk id="43" creationId="{46AD9FA0-3F89-24E9-2D05-3357106CB223}"/>
          </ac:spMkLst>
        </pc:spChg>
      </pc:sldChg>
      <pc:sldChg chg="delSp del mod">
        <pc:chgData name="Aileen Zebrowski" userId="8bb04bce-efd8-4f7a-b2ef-bf75d8daa386" providerId="ADAL" clId="{F98AC5FA-24EC-4B7F-9A01-556D316C2EC8}" dt="2025-06-07T00:39:02.628" v="164" actId="47"/>
        <pc:sldMkLst>
          <pc:docMk/>
          <pc:sldMk cId="1484447246" sldId="4352"/>
        </pc:sldMkLst>
        <pc:picChg chg="del">
          <ac:chgData name="Aileen Zebrowski" userId="8bb04bce-efd8-4f7a-b2ef-bf75d8daa386" providerId="ADAL" clId="{F98AC5FA-24EC-4B7F-9A01-556D316C2EC8}" dt="2025-06-07T00:33:59.876" v="8" actId="478"/>
          <ac:picMkLst>
            <pc:docMk/>
            <pc:sldMk cId="1484447246" sldId="4352"/>
            <ac:picMk id="3" creationId="{E8683829-FAAD-7202-5D61-6249CDCE1204}"/>
          </ac:picMkLst>
        </pc:picChg>
      </pc:sldChg>
      <pc:sldChg chg="del ord">
        <pc:chgData name="Aileen Zebrowski" userId="8bb04bce-efd8-4f7a-b2ef-bf75d8daa386" providerId="ADAL" clId="{F98AC5FA-24EC-4B7F-9A01-556D316C2EC8}" dt="2025-06-07T00:33:39.014" v="7" actId="47"/>
        <pc:sldMkLst>
          <pc:docMk/>
          <pc:sldMk cId="1647930361" sldId="4353"/>
        </pc:sldMkLst>
      </pc:sldChg>
      <pc:sldChg chg="modSp mod">
        <pc:chgData name="Aileen Zebrowski" userId="8bb04bce-efd8-4f7a-b2ef-bf75d8daa386" providerId="ADAL" clId="{F98AC5FA-24EC-4B7F-9A01-556D316C2EC8}" dt="2025-06-07T00:39:23.005" v="181" actId="20577"/>
        <pc:sldMkLst>
          <pc:docMk/>
          <pc:sldMk cId="151457225" sldId="4354"/>
        </pc:sldMkLst>
        <pc:spChg chg="mod">
          <ac:chgData name="Aileen Zebrowski" userId="8bb04bce-efd8-4f7a-b2ef-bf75d8daa386" providerId="ADAL" clId="{F98AC5FA-24EC-4B7F-9A01-556D316C2EC8}" dt="2025-06-07T00:39:23.005" v="181" actId="20577"/>
          <ac:spMkLst>
            <pc:docMk/>
            <pc:sldMk cId="151457225" sldId="4354"/>
            <ac:spMk id="3" creationId="{B90BE1F6-9D8A-7376-F9E1-96A83B65849F}"/>
          </ac:spMkLst>
        </pc:spChg>
      </pc:sldChg>
      <pc:sldChg chg="modSp mod">
        <pc:chgData name="Aileen Zebrowski" userId="8bb04bce-efd8-4f7a-b2ef-bf75d8daa386" providerId="ADAL" clId="{F98AC5FA-24EC-4B7F-9A01-556D316C2EC8}" dt="2025-06-07T00:39:31.956" v="183" actId="20577"/>
        <pc:sldMkLst>
          <pc:docMk/>
          <pc:sldMk cId="4158826330" sldId="4355"/>
        </pc:sldMkLst>
        <pc:spChg chg="mod">
          <ac:chgData name="Aileen Zebrowski" userId="8bb04bce-efd8-4f7a-b2ef-bf75d8daa386" providerId="ADAL" clId="{F98AC5FA-24EC-4B7F-9A01-556D316C2EC8}" dt="2025-06-07T00:39:31.956" v="183" actId="20577"/>
          <ac:spMkLst>
            <pc:docMk/>
            <pc:sldMk cId="4158826330" sldId="4355"/>
            <ac:spMk id="3" creationId="{74EF9ED7-1592-142E-1047-065AC3BFC55D}"/>
          </ac:spMkLst>
        </pc:spChg>
      </pc:sldChg>
      <pc:sldChg chg="modSp add mod">
        <pc:chgData name="Aileen Zebrowski" userId="8bb04bce-efd8-4f7a-b2ef-bf75d8daa386" providerId="ADAL" clId="{F98AC5FA-24EC-4B7F-9A01-556D316C2EC8}" dt="2025-06-07T00:36:17.504" v="28" actId="14826"/>
        <pc:sldMkLst>
          <pc:docMk/>
          <pc:sldMk cId="880056108" sldId="4356"/>
        </pc:sldMkLst>
        <pc:picChg chg="mod">
          <ac:chgData name="Aileen Zebrowski" userId="8bb04bce-efd8-4f7a-b2ef-bf75d8daa386" providerId="ADAL" clId="{F98AC5FA-24EC-4B7F-9A01-556D316C2EC8}" dt="2025-06-07T00:36:17.504" v="28" actId="14826"/>
          <ac:picMkLst>
            <pc:docMk/>
            <pc:sldMk cId="880056108" sldId="4356"/>
            <ac:picMk id="6" creationId="{6D2E1DF4-0CE4-5F35-BE4B-B137B5678ABC}"/>
          </ac:picMkLst>
        </pc:picChg>
      </pc:sldChg>
      <pc:sldChg chg="modSp add mod">
        <pc:chgData name="Aileen Zebrowski" userId="8bb04bce-efd8-4f7a-b2ef-bf75d8daa386" providerId="ADAL" clId="{F98AC5FA-24EC-4B7F-9A01-556D316C2EC8}" dt="2025-06-07T00:38:39.845" v="163" actId="20577"/>
        <pc:sldMkLst>
          <pc:docMk/>
          <pc:sldMk cId="2368483470" sldId="4357"/>
        </pc:sldMkLst>
        <pc:spChg chg="mod">
          <ac:chgData name="Aileen Zebrowski" userId="8bb04bce-efd8-4f7a-b2ef-bf75d8daa386" providerId="ADAL" clId="{F98AC5FA-24EC-4B7F-9A01-556D316C2EC8}" dt="2025-06-07T00:38:39.845" v="163" actId="20577"/>
          <ac:spMkLst>
            <pc:docMk/>
            <pc:sldMk cId="2368483470" sldId="4357"/>
            <ac:spMk id="12" creationId="{A361D4D3-5AF2-B58C-F8F3-AD469FA6BCA3}"/>
          </ac:spMkLst>
        </pc:spChg>
        <pc:spChg chg="mod">
          <ac:chgData name="Aileen Zebrowski" userId="8bb04bce-efd8-4f7a-b2ef-bf75d8daa386" providerId="ADAL" clId="{F98AC5FA-24EC-4B7F-9A01-556D316C2EC8}" dt="2025-06-07T00:38:07.313" v="159" actId="1037"/>
          <ac:spMkLst>
            <pc:docMk/>
            <pc:sldMk cId="2368483470" sldId="4357"/>
            <ac:spMk id="15" creationId="{B8337F23-8D9F-7F92-0D77-87BA2F464875}"/>
          </ac:spMkLst>
        </pc:spChg>
        <pc:grpChg chg="mod">
          <ac:chgData name="Aileen Zebrowski" userId="8bb04bce-efd8-4f7a-b2ef-bf75d8daa386" providerId="ADAL" clId="{F98AC5FA-24EC-4B7F-9A01-556D316C2EC8}" dt="2025-06-07T00:37:58.039" v="113" actId="1035"/>
          <ac:grpSpMkLst>
            <pc:docMk/>
            <pc:sldMk cId="2368483470" sldId="4357"/>
            <ac:grpSpMk id="17" creationId="{3BC0580E-F0B9-100B-8CEC-C28B6ADB7EC9}"/>
          </ac:grpSpMkLst>
        </pc:grpChg>
        <pc:picChg chg="mod">
          <ac:chgData name="Aileen Zebrowski" userId="8bb04bce-efd8-4f7a-b2ef-bf75d8daa386" providerId="ADAL" clId="{F98AC5FA-24EC-4B7F-9A01-556D316C2EC8}" dt="2025-06-07T00:37:44.107" v="32" actId="1076"/>
          <ac:picMkLst>
            <pc:docMk/>
            <pc:sldMk cId="2368483470" sldId="4357"/>
            <ac:picMk id="9" creationId="{EC6E4DA8-7B6F-FD53-D223-9847BDE9F3A0}"/>
          </ac:picMkLst>
        </pc:picChg>
        <pc:cxnChg chg="mod">
          <ac:chgData name="Aileen Zebrowski" userId="8bb04bce-efd8-4f7a-b2ef-bf75d8daa386" providerId="ADAL" clId="{F98AC5FA-24EC-4B7F-9A01-556D316C2EC8}" dt="2025-06-07T00:37:58.039" v="113" actId="1035"/>
          <ac:cxnSpMkLst>
            <pc:docMk/>
            <pc:sldMk cId="2368483470" sldId="4357"/>
            <ac:cxnSpMk id="10" creationId="{03E5577D-CC68-554D-C6FA-F0778232BC89}"/>
          </ac:cxnSpMkLst>
        </pc:cxn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20:31.072"/>
    </inkml:context>
    <inkml:brush xml:id="br0">
      <inkml:brushProperty name="width" value="0.05" units="cm"/>
      <inkml:brushProperty name="height" value="0.05" units="cm"/>
      <inkml:brushProperty name="color" value="#E71224"/>
    </inkml:brush>
  </inkml:definitions>
  <inkml:trace contextRef="#ctx0" brushRef="#br0">0 1 24575,'4'4'0,"-1"-1"0,0 1 0,-1 0 0,1 0 0,-1 1 0,0-1 0,0 1 0,0-1 0,-1 1 0,1-1 0,0 8 0,4 59 0,-3-31 0,2-12 0,1 0 0,19 52 0,0-1 0,-19-56 0,4 13 0,-1 0 0,-2 1 0,2 40 0,-5-45 0,0 0 0,2 0 0,16 46 0,6 35 0,-23-81 0,2 1 0,1-1 0,24 60 0,-19-59 0,11 46 0,-17-52 0,2 0 0,0 0 0,15 28 0,74 159 0,-89-196 0,1-1 0,1 1 0,0-2 0,1 1 0,28 27 0,-21-22 0,31 43 0,-20-24 0,2-1 0,72 70 0,-81-87 0,-3-5 0,36 26 0,-4-5 0,85 65 0,-110-84 0,18 18 0,-38-30 0,2-1 0,-1 0 0,1 0 0,0 0 0,0-1 0,1-1 0,0 0 0,14 6 0,7-1 0,0 2 0,37 19 0,-53-25 0,0-1 0,1 0 0,0-1 0,0 0 0,0-2 0,0 0 0,29 0 0,-17 0 0,38 6 0,145 35 0,-161-36-201,1-2 0,94-4 0,-114-1-561,-1 0-6064</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41:34.268"/>
    </inkml:context>
    <inkml:brush xml:id="br0">
      <inkml:brushProperty name="width" value="0.05" units="cm"/>
      <inkml:brushProperty name="height" value="0.05" units="cm"/>
      <inkml:brushProperty name="color" value="#E71224"/>
    </inkml:brush>
  </inkml:definitions>
  <inkml:trace contextRef="#ctx0" brushRef="#br0">273 1 24575,'68'77'0,"-46"-51"0,0 0 0,1-1 0,2-2 0,36 28 0,-54-47 0,0 1 0,1 0 0,-1 0 0,0 0 0,-1 1 0,11 12 0,-16-17 0,-1 0 0,1-1 0,-1 1 0,1 0 0,-1 0 0,1 0 0,-1 0 0,0 0 0,1 0 0,-1 0 0,0 0 0,0 0 0,0 0 0,1 0 0,-1 0 0,0 0 0,-1 0 0,1 0 0,0 0 0,0 0 0,0 0 0,-1 2 0,0-2 0,-1 1 0,1 0 0,-1-1 0,1 1 0,-1-1 0,1 1 0,-1-1 0,0 0 0,0 1 0,0-1 0,0 0 0,0 0 0,0-1 0,0 1 0,-3 0 0,-147 46 0,50-17 0,28-13 0,51-13 0,0 2 0,-23 8 0,24-6-682,-38 9-1,36-12-6143</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2:47:57.360"/>
    </inkml:context>
    <inkml:brush xml:id="br0">
      <inkml:brushProperty name="width" value="0.05" units="cm"/>
      <inkml:brushProperty name="height" value="0.05" units="cm"/>
      <inkml:brushProperty name="color" value="#E71224"/>
    </inkml:brush>
  </inkml:definitions>
  <inkml:trace contextRef="#ctx0" brushRef="#br0">0 1 24575,'436'0'0,"-409"2"0,0 1 0,0 1 0,50 17 0,-48-12 0,0-2 0,57 7 0,-85-14 0,55 2 0,-1 2 0,0 3 0,75 21 0,-65-11 0,1-2 0,67 4 0,-119-16 0,0 0 0,0 1 0,-1 1 0,17 8 0,-15-7 0,-1 0 0,2-1 0,17 4 0,20 1 0,-1 3 0,0 2 0,0 3 0,72 37 0,-104-45 0,0-2 0,0-1 0,1-1 0,-1 0 0,31 2 0,-29-3 0,1 0 0,-1 2 0,-1 1 0,27 13 0,15 6 0,101 25 0,-47-11 0,133 68 0,-164-70 0,46 24 0,-76-33 0,1-4 0,62 19 0,-104-39 0,66 33 0,-5-2 0,-51-26 0,47 30 0,-48-26 0,47 21 0,59 23 0,-95-40 0,0 2 0,45 37 0,-48-33 0,2-2 0,48 26 0,-65-40 0,-1 2 0,1 0 0,17 16 0,19 14 0,281 160 0,-316-188 0,1 1 0,-2 0 0,0 2 0,-1 0 0,23 29 0,4 4 0,69 56 0,-68-66 0,54 61 0,-14-16 0,-37-41 0,92 91 0,-128-122 0,0 0 0,18 26 0,-21-27 0,-1 0 0,2 0 0,-1-1 0,1-1 0,17 14 0,-17-14 0,1-1 0,-2 2 0,1-1 0,-1 1 0,0 1 0,-1-1 0,7 13 0,-6-9 0,0-1 0,1 0 0,1 0 0,12 11 0,40 44 0,-43-45 0,33 29 0,-39-39 0,0 1 0,-1 0 0,15 23 0,23 26 0,70 86 0,-70-83 0,-14-24 0,70 63 0,5 5 0,-49-52 0,-8-10 0,-37-30 0,25 26 0,1-1 0,88 65 0,-74-63 0,-46-34 0,1-1 0,0-1 0,1 0 0,0-1 0,0 0 0,20 8 0,17 0 0,-29-11 0,0 2 0,0 1 0,-1 0 0,0 2 0,0 0 0,-1 2 0,21 16 0,-24-17 0,0 0 0,1-1 0,-1-1 0,2-1 0,27 10 0,5 2 0,-22-9-273,0 0 0,1-2 0,0-2 0,40 5 0,-46-10-6553</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2:48:04.372"/>
    </inkml:context>
    <inkml:brush xml:id="br0">
      <inkml:brushProperty name="width" value="0.05" units="cm"/>
      <inkml:brushProperty name="height" value="0.05" units="cm"/>
      <inkml:brushProperty name="color" value="#E71224"/>
    </inkml:brush>
  </inkml:definitions>
  <inkml:trace contextRef="#ctx0" brushRef="#br0">145 1 24575,'9'0'0,"1"1"0,0 0 0,0 0 0,-1 1 0,1 0 0,-1 1 0,0 0 0,1 0 0,-1 1 0,-1 0 0,1 1 0,-1 0 0,1 0 0,-1 1 0,-1 0 0,1 0 0,-1 1 0,0 0 0,-1 0 0,0 1 0,0 0 0,0 0 0,-1 0 0,0 0 0,-1 1 0,0 0 0,5 17 0,-7-21 0,-1 0 0,1 1 0,0-1 0,0 0 0,1-1 0,-1 1 0,1 0 0,0-1 0,0 1 0,1-1 0,-1 0 0,1 0 0,0 0 0,0-1 0,1 0 0,-1 1 0,1-1 0,4 2 0,-1 1 0,-5-5 0,-1 1 0,1-1 0,-1 1 0,0 0 0,0 0 0,1 0 0,-1 0 0,-1 0 0,1 1 0,0-1 0,0 0 0,-1 1 0,0-1 0,1 1 0,-1 0 0,0 0 0,0-1 0,1 5 0,-3-4 0,1 0 0,-1-1 0,1 1 0,-1-1 0,0 1 0,0-1 0,0 1 0,0-1 0,0 0 0,-1 0 0,1 1 0,-1-1 0,0 0 0,1 0 0,-1 0 0,0-1 0,0 1 0,0 0 0,0-1 0,-1 1 0,-1 0 0,-91 57 0,63-40 0,1 1 0,-49 39 0,54-35 0,-117 114 0,127-121-1365,2-4-5461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2:56:32.781"/>
    </inkml:context>
    <inkml:brush xml:id="br0">
      <inkml:brushProperty name="width" value="0.05" units="cm"/>
      <inkml:brushProperty name="height" value="0.05" units="cm"/>
      <inkml:brushProperty name="color" value="#E71224"/>
    </inkml:brush>
  </inkml:definitions>
  <inkml:trace contextRef="#ctx0" brushRef="#br0">0 0 24575,'1'0'0,"0"1"0,0-1 0,0 0 0,0 0 0,-1 1 0,1-1 0,0 0 0,0 1 0,0-1 0,-1 1 0,1-1 0,0 1 0,0-1 0,-1 1 0,1-1 0,-1 1 0,1 0 0,-1-1 0,1 1 0,-1 0 0,1-1 0,-1 1 0,1 0 0,-1 0 0,0-1 0,0 1 0,1 1 0,5 26 0,-5-20 0,11 48 0,-4 0 0,2 71 0,-11 712 0,2-817 0,2 1 0,7 31 0,-4-29 0,3 43 0,-8 3 0,13 146 0,14-9 0,-1 6 0,-15-124 0,-5-36 0,20 76 0,-21-106 0,-2 0 0,3 43 0,-6-40 0,10 46 0,2 2 0,-11-54 0,2 0 0,1 1 0,13 37 0,-10-40 0,-2 2 0,-1-1 0,4 35 0,-6-34 0,0-1 0,2 0 0,13 36 0,125 306 0,-130-323 0,-5-13 0,21 44 0,-6-11 0,-19-45 0,1-1 0,1 1 0,11 19 0,-15-30 0,6 8 0,-1 0 0,0 1 0,-1 0 0,-1 0 0,7 20 0,-2-2 0,1 0 0,2-1 0,27 44 0,13 28 0,-40-77 0,1 0 0,1 0 0,1-1 0,32 34 0,-24-29 0,38 57 0,-52-70 0,1-1 0,1 0 0,22 21 0,-18-20 0,-2 1 0,17 21 0,-11-11 0,2 0 0,2-2 0,30 26 0,-18-17 0,196 168 0,-211-184 0,1 0 0,1-1 0,1-2 0,0 0 0,36 15 0,-5-1 0,48 17 0,-81-36 0,114 40 0,22 1 0,-72-24 0,-9-9 0,-53-12 0,37 11 0,-19-4 0,51 10 0,-57-15 0,0 1 0,49 19 0,-65-21 0,0 0 0,1-1 0,32 5 0,-29-7 0,-1 2 0,34 10 0,-32-8 0,48 9 0,-51-12 0,0 1 0,-1 1 0,27 9 0,-29-9 0,0 0 0,1-2 0,0 0 0,27 3 0,-3-1 0,18 0 0,1-2 0,107-4 0,-58-2 0,509 2 0,-594 1 0,0 1 0,31 7 0,-28-4 0,45 2 0,-43-6 0,15-1 0,90 13 0,-74-6 0,1-2 0,124-6 0,-71-1 0,-49 3 0,79-2 0,-124-3 0,0 0 0,26-8 0,-43 11 0,-2-1-1365</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2:56:35.340"/>
    </inkml:context>
    <inkml:brush xml:id="br0">
      <inkml:brushProperty name="width" value="0.05" units="cm"/>
      <inkml:brushProperty name="height" value="0.05" units="cm"/>
      <inkml:brushProperty name="color" value="#E71224"/>
    </inkml:brush>
  </inkml:definitions>
  <inkml:trace contextRef="#ctx0" brushRef="#br0">40 1 24575,'9'0'0,"1"1"0,0 0 0,-1 0 0,0 1 0,1 0 0,-1 1 0,0-1 0,0 2 0,0-1 0,-1 1 0,1 0 0,-1 1 0,11 7 0,0 3 0,-1 1 0,0 0 0,30 35 0,-26-25 0,42 53 0,-3-7 0,1 2 0,-59-70 0,1 0 0,-1 0 0,1 0 0,0-1 0,0 0 0,7 5 0,13 11 0,-24-19 0,0 1 0,1-1 0,-1 0 0,0 1 0,0-1 0,0 0 0,0 1 0,1-1 0,-1 0 0,0 1 0,0-1 0,0 0 0,0 1 0,0-1 0,0 0 0,0 1 0,0-1 0,0 1 0,0-1 0,0 0 0,-1 1 0,1-1 0,0 0 0,0 1 0,0-1 0,0 0 0,-1 1 0,1-1 0,0 0 0,0 0 0,-1 1 0,1-1 0,0 0 0,-1 0 0,1 1 0,0-1 0,0 0 0,-1 0 0,1 0 0,-1 1 0,1-1 0,0 0 0,-1 0 0,1 0 0,0 0 0,-1 0 0,1 0 0,-1 0 0,1 0 0,0 0 0,-1 0 0,1 0 0,-1 0 0,1 0 0,-1 0 0,-28 2 0,27-2 0,-26 3 0,-1 0 0,1 2 0,0 0 0,1 2 0,0 1 0,-46 19 0,54-18 0,-1 1 0,-22 17 0,29-18 0,0-1 0,0 0 0,-1-1 0,0 0 0,-1-1 0,-20 7 0,-14-1-1365,31-6-5461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0:41:43.601"/>
    </inkml:context>
    <inkml:brush xml:id="br0">
      <inkml:brushProperty name="width" value="0.05" units="cm"/>
      <inkml:brushProperty name="height" value="0.05" units="cm"/>
      <inkml:brushProperty name="color" value="#E71224"/>
    </inkml:brush>
  </inkml:definitions>
  <inkml:trace contextRef="#ctx0" brushRef="#br0">0 1 24575,'21'0'0,"0"1"0,0 1 0,0 1 0,-1 0 0,1 2 0,-1 1 0,28 11 0,-16-5 0,0-1 0,65 12 0,-85-21 0,-1 1 0,0 1 0,0 0 0,0 1 0,-1 0 0,12 8 0,59 42 0,-61-40 0,4 5 0,-1 0 0,0 2 0,25 33 0,-17-20 0,40 41 0,62 72 0,-113-122 0,0 1 0,-2 1 0,28 56 0,37 79 0,71 106 0,-147-252 0,1 1 0,-2 0 0,7 29 0,-8-27 0,1 1 0,13 28 0,-8-26 0,-1 1 0,0 0 0,9 40 0,-8-21 0,3 0 0,1-1 0,33 63 0,-27-45 0,-18-49 0,0 0 0,1 0 0,0-1 0,11 21 0,7 4 0,30 64 0,-45-84 0,-1 1 0,-1 0 0,0 0 0,-2 1 0,0 0 0,0-1 0,-1 19 0,-4 93 0,2 70 0,2-179 0,1-1 0,0 1 0,2-1 0,0 0 0,1 0 0,0-1 0,18 32 0,-20-39 0,0-1 0,0 1 0,-1 0 0,5 20 0,-6-20 0,0 0 0,1 0 0,0 0 0,8 16 0,34 71 0,-24-49 0,-8-12 0,-1 0 0,9 46 0,12 35 0,-15-64 0,-7-16 0,3-1 0,19 39 0,-20-48 0,-1 2 0,10 37 0,-4-11 0,6 29 0,-17-55 0,20 51 0,41 114 0,-26-67 0,21 9 0,-46-90 0,40 78 0,-44-101 0,2 0 0,0 0 0,1-2 0,35 37 0,-33-44 0,-1-1 0,1-1 0,1 0 0,39 16 0,-42-20 0,23 12 0,-4-3 0,39 15 0,-52-27 0,0 0 0,0-2 0,1-1 0,-1 0 0,1-2 0,36-4 0,7 2 0,393 1-1365,-436 1-5461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0:41:46.229"/>
    </inkml:context>
    <inkml:brush xml:id="br0">
      <inkml:brushProperty name="width" value="0.05" units="cm"/>
      <inkml:brushProperty name="height" value="0.05" units="cm"/>
      <inkml:brushProperty name="color" value="#E71224"/>
    </inkml:brush>
  </inkml:definitions>
  <inkml:trace contextRef="#ctx0" brushRef="#br0">7 1 24575,'7'0'0,"0"1"0,0 0 0,0 0 0,0 1 0,0-1 0,0 2 0,-1-1 0,1 1 0,-1 0 0,1 0 0,-1 1 0,10 7 0,4 6 0,0 0 0,20 25 0,-23-24 0,1 0 0,20 15 0,-17-18 0,-4-3 0,27 24 0,-39-32 0,-1 0 0,0 1 0,-1 0 0,1 0 0,-1 0 0,0 0 0,0 0 0,0 0 0,-1 1 0,3 9 0,-4-13 0,-1 0 0,0 0 0,0 0 0,0 0 0,0 0 0,0 0 0,-1 1 0,1-1 0,-1 0 0,1 0 0,-1 0 0,0 0 0,1 0 0,-1 0 0,0-1 0,-1 1 0,1 0 0,0 0 0,0-1 0,-1 1 0,1 0 0,-1-1 0,1 0 0,-3 2 0,-6 5 0,-1-1 0,1 0 0,-13 6 0,3-2 0,-7 8 0,-26 22 0,30-22 0,-42 28 0,-5 2 56,39-25-1477,16-13-5405</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5:19:32.222"/>
    </inkml:context>
    <inkml:brush xml:id="br0">
      <inkml:brushProperty name="width" value="0.05" units="cm"/>
      <inkml:brushProperty name="height" value="0.05" units="cm"/>
      <inkml:brushProperty name="color" value="#E71224"/>
    </inkml:brush>
  </inkml:definitions>
  <inkml:trace contextRef="#ctx0" brushRef="#br0">302 0 24575,'0'9'0,"-1"-1"0,0 1 0,0-1 0,-1 0 0,0 0 0,-1 0 0,1 0 0,-7 13 0,-4 1 0,-22 32 0,22-36 0,1 0 0,-17 37 0,24-41 0,1 0 0,0 0 0,-2 22 0,4-20 0,-1 0 0,-9 26 0,4-16 0,0 1 0,2 1 0,-5 54 0,5-48 0,-1 1 0,-19 54 0,16-62 0,2 1 0,1 0 0,1 0 0,-4 54 0,11-2 0,1-46 0,-2 0 0,-1 0 0,-10 54 0,1-24 0,3 1 0,3 0 0,7 98 0,-1-46 0,-2 1063 0,1-1150 0,12 59 0,-8-58 0,4 57 0,-5-16 0,3 0 0,20 86 0,-23-139 0,39 243 0,-2-96 0,-16-75 0,-17-57 0,0 5 0,2-1 0,2 0 0,1-1 0,2 0 0,20 34 0,64 125 0,-75-137 0,-15-34 0,1-1 0,2 0 0,0-1 0,1 0 0,31 40 0,-27-42 0,-2-1 0,18 32 0,-17-25 0,21 26 0,-19-32 0,1-1 0,1 0 0,1-2 0,0 0 0,45 27 0,-11-4 0,-38-28 0,0 0 0,30 16 0,166 84 0,-179-95 0,34 24 0,-40-24 0,59 29 0,-80-44 0,61 27 0,111 31 0,-117-50 0,-44-9 0,-1 1 0,1 1 0,17 7 0,12 3 0,0-1 0,1-3 0,55 6 0,-18-2 0,-40-6 0,68 4 0,-89-11 0,46 11 0,-46-7 0,46 3 0,248-7 0,-149-2 0,-142-2 0,-1 0 0,1-2 0,-1-1 0,-1-1 0,40-15 0,36-10 0,-78 26-120,6-2-295,0 2 0,52-6 0,-58 11-6411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5:19:34.343"/>
    </inkml:context>
    <inkml:brush xml:id="br0">
      <inkml:brushProperty name="width" value="0.05" units="cm"/>
      <inkml:brushProperty name="height" value="0.05" units="cm"/>
      <inkml:brushProperty name="color" value="#E71224"/>
    </inkml:brush>
  </inkml:definitions>
  <inkml:trace contextRef="#ctx0" brushRef="#br0">0 0 24293,'596'270'0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5:19:38.430"/>
    </inkml:context>
    <inkml:brush xml:id="br0">
      <inkml:brushProperty name="width" value="0.05" units="cm"/>
      <inkml:brushProperty name="height" value="0.05" units="cm"/>
      <inkml:brushProperty name="color" value="#E71224"/>
    </inkml:brush>
  </inkml:definitions>
  <inkml:trace contextRef="#ctx0" brushRef="#br0">622 1 24140,'-622'377'0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5:32:23.484"/>
    </inkml:context>
    <inkml:brush xml:id="br0">
      <inkml:brushProperty name="width" value="0.05" units="cm"/>
      <inkml:brushProperty name="height" value="0.05" units="cm"/>
      <inkml:brushProperty name="color" value="#E71224"/>
    </inkml:brush>
  </inkml:definitions>
  <inkml:trace contextRef="#ctx0" brushRef="#br0">2 0 24575,'-1'60'0,"3"68"0,-1-118 0,1-1 0,0 1 0,1-1 0,0 0 0,0 0 0,1 0 0,0 0 0,1-1 0,0 1 0,0-1 0,1 0 0,0-1 0,0 1 0,1-1 0,0-1 0,0 1 0,1-1 0,-1 0 0,1-1 0,1 0 0,-1 0 0,1-1 0,0 0 0,0 0 0,0-1 0,0 0 0,17 2 0,165 46 0,-111-26 0,-62-18 0,1-1 0,-1-1 0,35 6 0,28 3 0,-55-9 0,0 0 0,31 0 0,428-4 79,-250-3-1523,-245 2-5382</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19:52:25.872"/>
    </inkml:context>
    <inkml:brush xml:id="br0">
      <inkml:brushProperty name="width" value="0.05" units="cm"/>
      <inkml:brushProperty name="height" value="0.05" units="cm"/>
      <inkml:brushProperty name="color" value="#E71224"/>
    </inkml:brush>
  </inkml:definitions>
  <inkml:trace contextRef="#ctx0" brushRef="#br0">1790 2 24575,'-12'0'0,"-27"-1"0,0 1 0,0 2 0,1 2 0,-1 1 0,-69 20 0,55-8 0,9-3 0,2 1 0,-49 26 0,54-22 0,-1 0 0,0-2 0,-41 11 0,31-11 0,-71 35 0,76-31 0,-89 29 0,68-30 0,-89 41 0,117-47 0,-1-2 0,-46 8 0,59-14 0,-240 41 0,236-41-1365,5 1-5461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5:32:25.673"/>
    </inkml:context>
    <inkml:brush xml:id="br0">
      <inkml:brushProperty name="width" value="0.05" units="cm"/>
      <inkml:brushProperty name="height" value="0.05" units="cm"/>
      <inkml:brushProperty name="color" value="#E71224"/>
    </inkml:brush>
  </inkml:definitions>
  <inkml:trace contextRef="#ctx0" brushRef="#br0">0 1 24575,'0'2'0,"0"0"0,0 0 0,1 0 0,-1 0 0,0 0 0,1 0 0,-1-1 0,1 1 0,0 0 0,0 0 0,0 0 0,0-1 0,0 1 0,0 0 0,0-1 0,0 1 0,2 1 0,29 18 0,-28-19 0,1 1 0,-1 0 0,0 0 0,1 0 0,-1 0 0,-1 0 0,1 1 0,4 5 0,-2 1 0,1 0 0,0-1 0,0 1 0,0-2 0,1 1 0,1-1 0,-1 0 0,1-1 0,1 0 0,19 11 0,15 5 0,-26-15 0,1 2 0,-2 0 0,31 23 0,-37-25 0,0-1 0,0 0 0,0-1 0,1 0 0,0-1 0,0 0 0,22 5 0,21 8 0,-99-14 0,31-3 0,-1 0 0,0 0 0,1 1 0,-1 1 0,1 0 0,0 1 0,0 0 0,0 1 0,0 1 0,-13 7 0,-7 8 0,1 1 0,-35 33 0,9-8 0,45-38-89,8-5-123,0 0-1,-1 0 0,2 1 0,-1-1 1,-6 9-1,1 2-6613</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5:37:13.868"/>
    </inkml:context>
    <inkml:brush xml:id="br0">
      <inkml:brushProperty name="width" value="0.05" units="cm"/>
      <inkml:brushProperty name="height" value="0.05" units="cm"/>
      <inkml:brushProperty name="color" value="#E71224"/>
    </inkml:brush>
  </inkml:definitions>
  <inkml:trace contextRef="#ctx0" brushRef="#br0">1 137 24575,'0'-1'0,"1"0"0,-1 0 0,0 0 0,1 1 0,-1-1 0,1 0 0,-1 0 0,1 0 0,-1 0 0,1 0 0,0 1 0,-1-1 0,1 0 0,0 0 0,0 1 0,0-1 0,-1 1 0,1-1 0,0 1 0,0-1 0,0 1 0,0-1 0,0 1 0,2-1 0,33-8 0,-18 5 0,30-11 0,57-9 0,-6 2 0,-71 16 0,1 2 0,-1 1 0,1 1 0,32 2 0,35-2 0,-11-11 0,-56 8 0,46-4 0,495 8 0,-275 3 0,-173-4 0,134 5 0,-238 0 0,0 0 0,0 2 0,0 0 0,-1 1 0,25 12 0,-25-10 0,-1-1 0,1-1 0,0-1 0,0 0 0,1-1 0,19 2 0,51 7 0,-62-8 0,49 4 0,-48-7 0,45 9 0,18 2 0,-44-9 0,0 3 0,52 14 0,-31-1 0,-48-13 0,0-1 0,0 0 0,1-2 0,25 3 0,45-7 0,-62-1 0,1 1 0,0 2 0,38 6 0,-2 8 0,-31-7 0,0-2 0,0-1 0,42 2 0,-55-6 0,0 1 0,0 1 0,0 1 0,-1 0 0,36 16 0,-33-12 0,0-1 0,0-1 0,48 7 0,143 23 0,-134-20 0,-62-12 0,1 0 0,-1 1 0,-1 2 0,19 8 0,-23-8 0,1-2 0,-1 0 0,2 0 0,-1-2 0,1 1 0,-1-2 0,22 3 0,42-6 0,-51 0 0,0 0 0,0 2 0,32 5 0,-16 3 0,-1 2 0,0 1 0,66 32 0,67 33 0,-152-69-1365,-1-2-5461</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5:37:15.716"/>
    </inkml:context>
    <inkml:brush xml:id="br0">
      <inkml:brushProperty name="width" value="0.05" units="cm"/>
      <inkml:brushProperty name="height" value="0.05" units="cm"/>
      <inkml:brushProperty name="color" value="#E71224"/>
    </inkml:brush>
  </inkml:definitions>
  <inkml:trace contextRef="#ctx0" brushRef="#br0">295 1 24575,'1'5'0,"0"0"0,0 0 0,1 0 0,0-1 0,4 9 0,2 7 0,2 4 0,1-1 0,1 0 0,1 0 0,30 38 0,14 25 0,-43-63 0,2-1 0,32 37 0,-29-37 0,-10-11 0,-1 1 0,-1 0 0,0 1 0,-1 0 0,7 17 0,-9-18 0,1 0 0,1 0 0,0 0 0,1-1 0,0 1 0,9 10 0,-1-6 0,0 2 0,19 30 0,-34-47 0,1-1 0,-1 1 0,1 0 0,-1 0 0,1 0 0,-1-1 0,0 1 0,1 0 0,-1 0 0,0 0 0,0 0 0,0 0 0,1 0 0,-1 0 0,0 0 0,0 0 0,-1 0 0,1-1 0,0 1 0,0 0 0,0 0 0,0 0 0,-1 0 0,1 0 0,-1 0 0,1 0 0,-1 1 0,-1-1 0,1 0 0,-1 1 0,0-1 0,1 0 0,-1 0 0,0 0 0,0 0 0,0 0 0,1 0 0,-1-1 0,0 1 0,-3 0 0,-9 1 0,1-1 0,-1 0 0,-14-1 0,22 0 0,-109-2 0,-101 3 0,133 11 0,54-6 0,-48 2 0,-4-7-1365,58-2-5461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5:34:34.764"/>
    </inkml:context>
    <inkml:brush xml:id="br0">
      <inkml:brushProperty name="width" value="0.05" units="cm"/>
      <inkml:brushProperty name="height" value="0.05" units="cm"/>
      <inkml:brushProperty name="color" value="#E71224"/>
    </inkml:brush>
  </inkml:definitions>
  <inkml:trace contextRef="#ctx0" brushRef="#br0">1 0 24575,'2241'0'0,"-2213"2"0,0 0 0,31 8 0,-28-4 0,37 2 0,184-7 0,-131-3 0,129 14 0,241 57 0,-449-64 0,280 19 0,394-25 0,-689 2 0,0 2 0,31 6 0,-29-3 0,46 2 0,303-9-1365,-355 1-5461</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05:34:36.590"/>
    </inkml:context>
    <inkml:brush xml:id="br0">
      <inkml:brushProperty name="width" value="0.05" units="cm"/>
      <inkml:brushProperty name="height" value="0.05" units="cm"/>
      <inkml:brushProperty name="color" value="#E71224"/>
    </inkml:brush>
  </inkml:definitions>
  <inkml:trace contextRef="#ctx0" brushRef="#br0">0 0 24575,'4'0'0,"1"1"0,-1 0 0,0 0 0,0 0 0,0 0 0,0 0 0,0 1 0,0 0 0,0 0 0,6 4 0,38 31 0,-7-6 0,-9-9 0,34 31 0,-39-31 0,56 38 0,-56-43 0,32 27 0,-35-25 0,42 26 0,-56-38 0,-1 0 0,1 0 0,14 16 0,-14-14 0,-1 0 0,21 13 0,1-7 0,-26-13 0,0-1 0,-1 1 0,1 0 0,0 1 0,-1-1 0,0 1 0,0 0 0,1 0 0,5 6 0,-10-8 0,0-1 0,0 1 0,0-1 0,0 1 0,0-1 0,0 1 0,0-1 0,0 1 0,0-1 0,0 1 0,-1-1 0,1 1 0,0-1 0,0 1 0,0-1 0,-1 1 0,1-1 0,0 0 0,0 1 0,-1-1 0,1 0 0,0 1 0,-1-1 0,1 0 0,-1 1 0,1-1 0,0 0 0,-1 1 0,1-1 0,-1 0 0,1 0 0,-1 0 0,1 1 0,-1-1 0,1 0 0,-1 0 0,1 0 0,-1 0 0,1 0 0,-1 0 0,0 0 0,-30 7 0,24-5 0,-102 31 0,65-18 0,-56 11 0,87-23 0,1 2 0,-1-1 0,1 1 0,0 1 0,0 0 0,1 1 0,-12 9 0,12-8 0,-1-1 0,0 0 0,0 0 0,0-1 0,-1-1 0,-22 7 0,29-12 0,1 1 0,0 0 0,-1 0 0,1 1 0,0-1 0,0 1 0,0 0 0,0 1 0,0-1 0,0 1 0,0 0 0,1 0 0,0 0 0,-1 1 0,1 0 0,1-1 0,-1 1 0,0 1 0,-4 7 0,-4 7-1365,2-3-5461</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50:05.371"/>
    </inkml:context>
    <inkml:brush xml:id="br0">
      <inkml:brushProperty name="width" value="0.05" units="cm"/>
      <inkml:brushProperty name="height" value="0.05" units="cm"/>
      <inkml:brushProperty name="color" value="#E71224"/>
    </inkml:brush>
  </inkml:definitions>
  <inkml:trace contextRef="#ctx0" brushRef="#br0">0 1 24575,'0'524'0,"2"-497"0,1-1 0,10 46 0,-7-44 0,-1 0 0,2 34 0,-6 626 0,-3-332 0,2-353 0,-1 42 0,2 1 0,2-1 0,15 74 0,-11-76 0,-2 1 0,-1-1 0,-2 1 0,-6 60 0,1-42 0,6 70 0,14-48 0,-11-63 0,-1 0 0,2 29 0,-6-23 0,2 1 0,1-1 0,1 0 0,1 0 0,1-1 0,16 39 0,-20-61 0,0 1 0,0-1 0,0-1 0,0 1 0,1 0 0,-1-1 0,1 0 0,0 0 0,0 0 0,0 0 0,1-1 0,-1 0 0,1 1 0,-1-2 0,1 1 0,0 0 0,-1-1 0,1 0 0,0 0 0,9 0 0,12 1 0,0-1 0,48-5 0,-30 1 0,1031-2-1242,-578 8 857,891-3 89,-1355-2 296,0-1 0,45-10 0,-42 5 0,62-3 0,-46 10 4,-12 1 292,0-2-1,0-2 0,45-9 0,87-23-922,-148 30-6199</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50:06.074"/>
    </inkml:context>
    <inkml:brush xml:id="br0">
      <inkml:brushProperty name="width" value="0.05" units="cm"/>
      <inkml:brushProperty name="height" value="0.05" units="cm"/>
      <inkml:brushProperty name="color" value="#E71224"/>
    </inkml:brush>
  </inkml:definitions>
  <inkml:trace contextRef="#ctx0" brushRef="#br0">36 1 24575,'1'3'0,"0"0"0,0-1 0,0 1 0,0 0 0,1 0 0,-1 0 0,1-1 0,-1 1 0,1 0 0,0-1 0,0 0 0,0 1 0,0-1 0,0 0 0,1 0 0,-1 0 0,6 2 0,46 29 0,97 32 0,-35-8 0,-82-44 0,65 15 0,-88-26 0,80 20 0,-83-20 0,0 1 0,0 0 0,0 0 0,0 1 0,-1 0 0,1 0 0,-1 1 0,8 7 0,-13-11 0,-1 1 0,1 0 0,-1-1 0,1 1 0,-1 0 0,0 0 0,0 0 0,0 0 0,0 0 0,0 0 0,0 0 0,-1 0 0,1 0 0,0 0 0,-1 0 0,0 1 0,0-1 0,1 0 0,-1 0 0,-1 3 0,0-1 0,0 0 0,0 0 0,0-1 0,-1 1 0,1 0 0,-1-1 0,0 1 0,0-1 0,0 0 0,-5 5 0,-5 6 0,-2-1 0,0-1 0,-28 20 0,36-28 0,-242 157 0,159-112 0,45-26 0,-44 31 0,69-40-341,-1-2 0,-1 0-1,-39 16 1,37-20-6485</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3T21:13:59.809"/>
    </inkml:context>
    <inkml:brush xml:id="br0">
      <inkml:brushProperty name="width" value="0.05" units="cm"/>
      <inkml:brushProperty name="height" value="0.05" units="cm"/>
      <inkml:brushProperty name="color" value="#E71224"/>
    </inkml:brush>
  </inkml:definitions>
  <inkml:trace contextRef="#ctx0" brushRef="#br0">20 614 24575,'-2'-3'0,"0"1"0,0-1 0,0 0 0,0 1 0,1-1 0,-1 0 0,1 0 0,0 0 0,0 0 0,0 0 0,0 0 0,0 0 0,1 0 0,-1 0 0,1-1 0,0 1 0,0 0 0,0 0 0,1 0 0,-1-1 0,1 1 0,1-5 0,3-7 0,0 0 0,1 0 0,12-20 0,1-4 0,6-23 0,39-68 0,-48 101 0,2 1 0,2 0 0,0 2 0,31-32 0,-45 53 10,0-1 0,1 1 0,0 0 0,0 0 0,0 1 0,0 0 0,1 0 0,-1 0 0,1 1 0,0 1 0,16-4 0,-2 3-381,-1 1-1,0 1 1,32 2 0,-29 0-6455</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3T21:14:02.888"/>
    </inkml:context>
    <inkml:brush xml:id="br0">
      <inkml:brushProperty name="width" value="0.05" units="cm"/>
      <inkml:brushProperty name="height" value="0.05" units="cm"/>
      <inkml:brushProperty name="color" value="#E71224"/>
    </inkml:brush>
  </inkml:definitions>
  <inkml:trace contextRef="#ctx0" brushRef="#br0">1 0 24575,'6'2'0,"0"-1"0,-1 1 0,1 1 0,0-1 0,-1 1 0,9 6 0,-4-4 0,38 25 0,-28-18 0,1 1 0,23 8 0,-28-13 0,-1 0 0,0 1 0,0 0 0,-1 1 0,15 14 0,-29-24 0,1 0 0,-1 1 0,1-1 0,-1 0 0,1 1 0,-1-1 0,1 1 0,-1-1 0,0 0 0,1 1 0,-1-1 0,0 1 0,1-1 0,-1 1 0,0 0 0,0-1 0,0 1 0,1-1 0,-1 1 0,0-1 0,0 1 0,0 0 0,0-1 0,0 1 0,0-1 0,0 1 0,0-1 0,0 1 0,0 0 0,0-1 0,-1 1 0,0 0 0,1 1 0,-1-1 0,0 0 0,0 0 0,0-1 0,-1 1 0,1 0 0,0 0 0,0 0 0,0-1 0,-1 1 0,-1 0 0,-49 12 0,46-12 0,-15 3-195,-1 0 0,1 2 0,0 0 0,0 1 0,0 1 0,-36 21 0,38-17-6631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15:22:23.285"/>
    </inkml:context>
    <inkml:brush xml:id="br0">
      <inkml:brushProperty name="width" value="0.05" units="cm"/>
      <inkml:brushProperty name="height" value="0.05" units="cm"/>
      <inkml:brushProperty name="color" value="#E71224"/>
    </inkml:brush>
  </inkml:definitions>
  <inkml:trace contextRef="#ctx0" brushRef="#br0">1 137 24575,'0'-1'0,"1"0"0,-1 0 0,0 0 0,1 1 0,-1-1 0,1 0 0,-1 0 0,1 0 0,-1 0 0,1 0 0,0 1 0,-1-1 0,1 0 0,0 0 0,0 1 0,0-1 0,-1 1 0,1-1 0,0 1 0,0-1 0,0 1 0,0-1 0,0 1 0,2-1 0,33-8 0,-18 5 0,30-11 0,57-9 0,-6 2 0,-71 16 0,1 2 0,-1 1 0,1 1 0,32 2 0,35-2 0,-11-11 0,-56 8 0,46-4 0,495 8 0,-275 3 0,-173-4 0,134 5 0,-238 0 0,0 0 0,0 2 0,0 0 0,-1 1 0,25 12 0,-25-10 0,-1-1 0,1-1 0,0-1 0,0 0 0,1-1 0,19 2 0,51 7 0,-62-8 0,49 4 0,-48-7 0,45 9 0,18 2 0,-44-9 0,0 3 0,52 14 0,-31-1 0,-48-13 0,0-1 0,0 0 0,1-2 0,25 3 0,45-7 0,-62-1 0,1 1 0,0 2 0,38 6 0,-2 8 0,-31-7 0,0-2 0,0-1 0,42 2 0,-55-6 0,0 1 0,0 1 0,0 1 0,-1 0 0,36 16 0,-33-12 0,0-1 0,0-1 0,48 7 0,143 23 0,-134-20 0,-62-12 0,1 0 0,-1 1 0,-1 2 0,19 8 0,-23-8 0,1-2 0,-1 0 0,2 0 0,-1-2 0,1 1 0,-1-2 0,22 3 0,42-6 0,-51 0 0,0 0 0,0 2 0,32 5 0,-16 3 0,-1 2 0,0 1 0,66 32 0,67 33 0,-152-69-1365,-1-2-5461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19:52:27.102"/>
    </inkml:context>
    <inkml:brush xml:id="br0">
      <inkml:brushProperty name="width" value="0.05" units="cm"/>
      <inkml:brushProperty name="height" value="0.05" units="cm"/>
      <inkml:brushProperty name="color" value="#E71224"/>
    </inkml:brush>
  </inkml:definitions>
  <inkml:trace contextRef="#ctx0" brushRef="#br0">386 0 24575,'-16'0'0,"0"1"0,0 0 0,1 2 0,-1-1 0,1 2 0,-1 0 0,1 1 0,0 0 0,1 1 0,-1 1 0,1 1 0,1 0 0,-1 0 0,2 1 0,-17 15 0,14-11 0,1 1 0,0 0 0,1 1 0,1 0 0,-16 27 0,22-32 0,1 0 0,0 1 0,1-1 0,0 1 0,0 0 0,1 0 0,1 1 0,0-1 0,0 0 0,1 20 0,1-27 0,0 0 0,1 0 0,0 0 0,0 0 0,0 0 0,0 0 0,0 0 0,1 0 0,0 0 0,0-1 0,0 1 0,0-1 0,1 1 0,-1-1 0,6 5 0,-2-2 0,1-1 0,0 1 0,0-1 0,0-1 0,0 1 0,1-1 0,9 3 0,6 1 0,0-1 0,0-1 0,0-2 0,39 4 0,108-7 0,6 0 0,-33 29-1365,-117-27-5461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15:22:23.286"/>
    </inkml:context>
    <inkml:brush xml:id="br0">
      <inkml:brushProperty name="width" value="0.05" units="cm"/>
      <inkml:brushProperty name="height" value="0.05" units="cm"/>
      <inkml:brushProperty name="color" value="#E71224"/>
    </inkml:brush>
  </inkml:definitions>
  <inkml:trace contextRef="#ctx0" brushRef="#br0">295 1 24575,'1'5'0,"0"0"0,0 0 0,1 0 0,0-1 0,4 9 0,2 7 0,2 4 0,1-1 0,1 0 0,1 0 0,30 38 0,14 25 0,-43-63 0,2-1 0,32 37 0,-29-37 0,-10-11 0,-1 1 0,-1 0 0,0 1 0,-1 0 0,7 17 0,-9-18 0,1 0 0,1 0 0,0 0 0,1-1 0,0 1 0,9 10 0,-1-6 0,0 2 0,19 30 0,-34-47 0,1-1 0,-1 1 0,1 0 0,-1 0 0,1 0 0,-1-1 0,0 1 0,1 0 0,-1 0 0,0 0 0,0 0 0,0 0 0,1 0 0,-1 0 0,0 0 0,0 0 0,-1 0 0,1-1 0,0 1 0,0 0 0,0 0 0,0 0 0,-1 0 0,1 0 0,-1 0 0,1 0 0,-1 1 0,-1-1 0,1 0 0,-1 1 0,0-1 0,1 0 0,-1 0 0,0 0 0,0 0 0,0 0 0,1 0 0,-1-1 0,0 1 0,-3 0 0,-9 1 0,1-1 0,-1 0 0,-14-1 0,22 0 0,-109-2 0,-101 3 0,133 11 0,54-6 0,-48 2 0,-4-7-1365,58-2-5461</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15:46:22.338"/>
    </inkml:context>
    <inkml:brush xml:id="br0">
      <inkml:brushProperty name="width" value="0.05" units="cm"/>
      <inkml:brushProperty name="height" value="0.05" units="cm"/>
      <inkml:brushProperty name="color" value="#E71224"/>
    </inkml:brush>
  </inkml:definitions>
  <inkml:trace contextRef="#ctx0" brushRef="#br0">0 29 24575,'0'-1'0,"1"0"0,-1 0 0,1 0 0,-1-1 0,1 1 0,-1 0 0,1 0 0,-1 0 0,1 0 0,0 0 0,-1 0 0,1 1 0,0-1 0,0 0 0,-1 0 0,1 1 0,0-1 0,0 0 0,0 1 0,0-1 0,0 1 0,0-1 0,0 1 0,0 0 0,0 0 0,0 0 0,1-1 0,32-4 0,-30 5 0,276-3 0,-144 6 0,339-3-1365,-458 0-5461</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6T15:46:24.052"/>
    </inkml:context>
    <inkml:brush xml:id="br0">
      <inkml:brushProperty name="width" value="0.05" units="cm"/>
      <inkml:brushProperty name="height" value="0.05" units="cm"/>
      <inkml:brushProperty name="color" value="#E71224"/>
    </inkml:brush>
  </inkml:definitions>
  <inkml:trace contextRef="#ctx0" brushRef="#br0">40 1 24575,'54'60'0,"-33"-38"0,24 31 0,-35-40 0,1-2 0,0 0 0,1 0 0,-1-1 0,2-1 0,13 8 0,-13-9 0,-11-7 0,-1 0 0,1 0 0,-1 0 0,1 0 0,-1 1 0,0-1 0,1 1 0,-1-1 0,0 1 0,0-1 0,0 1 0,0 0 0,0-1 0,0 1 0,0 0 0,0 0 0,0 0 0,-1 0 0,1 0 0,-1 1 0,1 2 0,-1-2 0,0-1 0,0 0 0,0 0 0,-1 0 0,1 1 0,-1-1 0,1 0 0,-1 0 0,0 0 0,0 0 0,1 0 0,-1 0 0,0-1 0,0 1 0,-1 0 0,1-1 0,0 1 0,0-1 0,0 1 0,-1-1 0,1 0 0,-2 2 0,-19 14 0,0-1 0,-31 15 0,28-17 0,-40 32 0,35-17 82,-8 7-1529,23-26-5379</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0T17:32:44.128"/>
    </inkml:context>
    <inkml:brush xml:id="br0">
      <inkml:brushProperty name="width" value="0.05" units="cm"/>
      <inkml:brushProperty name="height" value="0.05" units="cm"/>
      <inkml:brushProperty name="color" value="#E71224"/>
    </inkml:brush>
  </inkml:definitions>
  <inkml:trace contextRef="#ctx0" brushRef="#br0">425 1 24575,'-1'0'0,"-1"1"0,0-1 0,0 1 0,1 0 0,-1 0 0,1-1 0,-1 1 0,0 0 0,1 1 0,0-1 0,-1 0 0,1 0 0,0 0 0,-1 1 0,1-1 0,0 1 0,0-1 0,0 1 0,0-1 0,1 1 0,-2 1 0,-14 37 0,8-3 0,7-29 0,0-1 0,0 1 0,-1-1 0,-1 0 0,1 1 0,-1-1 0,-7 11 0,3-5 0,1 0 0,1 0 0,0 0 0,0 1 0,1-1 0,-2 18 0,-7 24 0,-22 97 0,30-132 0,-5 36 0,7-36 0,-10 37 0,3-24 0,2-1 0,1 1 0,-3 35 0,8-52 0,-1 0 0,-10 27 0,-3 18 0,13-48 0,-1-1 0,0 1 0,-10 20 0,8-22 0,2 0 0,0 0 0,0 0 0,1 0 0,-2 15 0,0 3 0,-10 37 0,-2 8 0,-12 60 0,24-117 0,0 1 0,0 0 0,2 0 0,0 0 0,0 28 0,3 4 0,-12 87 0,7-82 0,2 0 0,5 59 0,0-18 0,-4-9 0,4 96 0,0-177 0,0 1 0,0-1 0,1 1 0,0-1 0,0 0 0,0 0 0,1 0 0,8 10 0,9 17 0,-3-1 0,1 0 0,2-2 0,1-1 0,1 0 0,30 28 0,51 46 0,-82-83 0,-13-11 0,0 0 0,1-1 0,0 0 0,0-1 0,13 7 0,-17-11 0,0 1 0,-1 0 0,0 0 0,0 0 0,0 0 0,-1 1 0,8 9 0,-7-8 0,1 0 0,0 0 0,0 0 0,8 6 0,-8-9-98,-1 1-8,0 0 1,1 0-1,0-1 0,-1 0 1,1 0-1,1 0 1,-1-1-1,0 1 1,0-2-1,1 1 1,7 1-1,-5-5-6720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0T17:32:47.164"/>
    </inkml:context>
    <inkml:brush xml:id="br0">
      <inkml:brushProperty name="width" value="0.05" units="cm"/>
      <inkml:brushProperty name="height" value="0.05" units="cm"/>
      <inkml:brushProperty name="color" value="#E71224"/>
    </inkml:brush>
  </inkml:definitions>
  <inkml:trace contextRef="#ctx0" brushRef="#br0">235 1 24575,'0'3'0,"1"-1"0,0 1 0,0-1 0,0 1 0,0-1 0,0 0 0,1 1 0,-1-1 0,1 0 0,2 3 0,10 18 0,9 40 0,-15-45 0,-2 0 0,0 1 0,6 31 0,-4-17 0,-6-28 0,0 1 0,-1 0 0,1-1 0,-1 1 0,-1 0 0,1 0 0,-1 0 0,0 0 0,-1 7 0,0-11 0,0-1 0,0 1 0,0 0 0,-1-1 0,1 1 0,0-1 0,-1 1 0,1-1 0,-1 0 0,0 0 0,1 1 0,-1-1 0,0 0 0,0-1 0,0 1 0,0 0 0,0 0 0,0-1 0,0 1 0,0-1 0,0 1 0,0-1 0,0 0 0,0 0 0,0 0 0,0 0 0,0 0 0,-3-1 0,-4 0 0,1 0 0,-1 0 0,1 0 0,-1-1 0,-13-5 0,3-2 0,-2 1 0,1 1 0,-1 1 0,-1 1 0,-33-4 0,50 8-136,0 0-1,1 0 1,-1 0-1,0 0 1,1-1-1,0 0 1,-1 0-1,1 0 0,-5-3 1,0-1-6690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0T17:34:14.225"/>
    </inkml:context>
    <inkml:brush xml:id="br0">
      <inkml:brushProperty name="width" value="0.05" units="cm"/>
      <inkml:brushProperty name="height" value="0.05" units="cm"/>
      <inkml:brushProperty name="color" value="#E71224"/>
    </inkml:brush>
  </inkml:definitions>
  <inkml:trace contextRef="#ctx0" brushRef="#br0">0 1 24575,'16'0'0,"0"2"0,0 0 0,-1 0 0,1 2 0,-1 0 0,1 1 0,-1 0 0,-1 1 0,1 1 0,17 11 0,-23-14 0,-1-1 0,0 0 0,1-1 0,-1 1 0,1-2 0,9 2 0,-10-2 0,0 0 0,-1 0 0,1 1 0,0 1 0,0-1 0,-1 1 0,15 7 0,51 34 0,-61-36 0,-11-7 0,1 0 0,-1 0 0,1 0 0,-1 0 0,1 0 0,-1 0 0,0 1 0,0-1 0,1 0 0,-1 0 0,1 3 0,-2-2 0,0-1 0,0 0 0,0 0 0,0 0 0,0 0 0,0 0 0,0 0 0,-1 0 0,1 0 0,0 1 0,-1-1 0,1 0 0,-1 0 0,1 0 0,-1-1 0,0 1 0,1 0 0,-1 0 0,0 0 0,0 0 0,1-1 0,-1 1 0,0 0 0,-1 0 0,-40 37 0,13-13 0,2 2 0,-41 49 0,58-64-195,0 0 0,-1-1 0,-1 0 0,0-1 0,-1 0 0,-23 14 0,25-19-6631</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0T17:38:57.615"/>
    </inkml:context>
    <inkml:brush xml:id="br0">
      <inkml:brushProperty name="width" value="0.05" units="cm"/>
      <inkml:brushProperty name="height" value="0.05" units="cm"/>
      <inkml:brushProperty name="color" value="#E71224"/>
    </inkml:brush>
  </inkml:definitions>
  <inkml:trace contextRef="#ctx0" brushRef="#br0">1 0 24575,'31'2'0,"1"0"0,31 8 0,45 16 0,-80-18 0,0-1 0,1-1 0,56 5 0,-65-10 0,1 2 0,0 0 0,22 7 0,-22-5 0,-1 0 0,1-2 0,22 1 0,45 6 0,-36-2 0,30 9 0,-64-12 0,0-1 0,0 0 0,1-1 0,19 0 0,24 0 0,83 14 0,-37-3 0,-53-7 0,-19-2 0,48 0 0,-51-4 0,0 1 0,45 8 0,29 3 0,-1-5 0,132-7 0,-122-2 0,-99 2 0,0 1 0,23 5 0,-23-4 0,1 0 0,20 0 0,-16-1 0,1 0 0,-1 2 0,22 6 0,-22-5 0,1 0 0,42 2 0,22-8 0,-48-1 0,-1 3 0,1 0 0,51 10 0,-58-4 0,-10-1 0,1-2 0,-1 0 0,30 0 0,21 4 0,-5 1 0,32 2 0,-42-3 0,-5-2 0,-17-1 0,50 1 0,475-7 0,-534 3 0,0 0 0,45 12 0,-44-8 0,0-1 0,38 1 0,369-6 0,-421 1 0,-1 0 0,23 6 0,23 2 0,-41-8 0,-1 2 0,1 0 0,24 7 0,-25-5 0,0 0 0,0-2 0,30 3 0,-33-6 0,143 9 0,-70-1 0,144-7 0,-107-3 0,2906 2-1365,-3015 0-5461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0T18:48:55.820"/>
    </inkml:context>
    <inkml:brush xml:id="br0">
      <inkml:brushProperty name="width" value="0.05" units="cm"/>
      <inkml:brushProperty name="height" value="0.05" units="cm"/>
      <inkml:brushProperty name="color" value="#E71224"/>
    </inkml:brush>
  </inkml:definitions>
  <inkml:trace contextRef="#ctx0" brushRef="#br0">636 3 24575,'-51'0'0,"21"-2"0,1 2 0,-1 1 0,0 1 0,0 2 0,1 0 0,-43 14 0,64-15 0,-2 0 0,1 1 0,0 0 0,-17 9 0,23-10 0,-1 0 0,1 0 0,0 0 0,-1 1 0,1-1 0,1 1 0,-1 0 0,0-1 0,1 1 0,0 0 0,-2 7 0,-121 245 0,94-203 0,18-31 0,0 0 0,-16 42 0,23-46 0,0 1 0,2 1 0,0-1 0,1 0 0,1 1 0,1 39 0,2 191-1365,-1-233-5461</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0T18:48:59.924"/>
    </inkml:context>
    <inkml:brush xml:id="br0">
      <inkml:brushProperty name="width" value="0.05" units="cm"/>
      <inkml:brushProperty name="height" value="0.05" units="cm"/>
      <inkml:brushProperty name="color" value="#E71224"/>
    </inkml:brush>
  </inkml:definitions>
  <inkml:trace contextRef="#ctx0" brushRef="#br0">0 0 24192,'203'203'0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0T18:49:03.278"/>
    </inkml:context>
    <inkml:brush xml:id="br0">
      <inkml:brushProperty name="width" value="0.05" units="cm"/>
      <inkml:brushProperty name="height" value="0.05" units="cm"/>
      <inkml:brushProperty name="color" value="#E71224"/>
    </inkml:brush>
  </inkml:definitions>
  <inkml:trace contextRef="#ctx0" brushRef="#br0">0 188 24575,'4'0'0,"-1"0"0,0-1 0,0 0 0,1 1 0,-1-1 0,0 0 0,0-1 0,0 1 0,0-1 0,0 1 0,-1-1 0,1 0 0,5-4 0,29-34 0,-26 27 0,12-10 0,45-35 0,-61 53-101,1 0-1,0 1 0,16-7 0,-15 7-856,2-1-5868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19:53:44.396"/>
    </inkml:context>
    <inkml:brush xml:id="br0">
      <inkml:brushProperty name="width" value="0.05" units="cm"/>
      <inkml:brushProperty name="height" value="0.05" units="cm"/>
      <inkml:brushProperty name="color" value="#E71224"/>
    </inkml:brush>
  </inkml:definitions>
  <inkml:trace contextRef="#ctx0" brushRef="#br0">1 1664 24575,'1241'0'-2239,"-1170"-4"2239,0-3 0,87-20 0,26-3 0,-93 19 136,169-14-2485,78-13 2349,-72 4 0,44-15 0,-211 28 0,144-10 0,17-3-2520,-29 2 2496,140-20 24,-72 6 0,73-7 0,82-9 0,-71 8-673,-32 3-93,180-17 766,-210 18 0,-194 26 0,132-7 0,141-22 0,-153 14 0,-95 26 0,-75 7 0,89-17 0,113-17 0,-194 30 0,265-49-176,69-19 140,-133 15 22,-18 4 181,115-40 595,-89 26 5551,-191 58-4901,-12 2-1405,-51 5-7,21-4 0,84-29 0,-113 32 0,1 0 0,61-6 0,4-2 0,1 6 0,-76 10 0,1-1 0,45-11 0,-30 4 65,46-5 0,26-6-1560,-87 14-5331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19:53:02.093"/>
    </inkml:context>
    <inkml:brush xml:id="br0">
      <inkml:brushProperty name="width" value="0.05" units="cm"/>
      <inkml:brushProperty name="height" value="0.05" units="cm"/>
      <inkml:brushProperty name="color" value="#E71224"/>
    </inkml:brush>
  </inkml:definitions>
  <inkml:trace contextRef="#ctx0" brushRef="#br0">0 1 24575,'27'2'0,"0"1"0,-1 1 0,0 1 0,0 2 0,34 13 0,46 11 0,-87-27 0,-1 1 0,-1 1 0,1 1 0,-1 0 0,0 2 0,24 15 0,-32-19 0,0 0 0,-1 1 0,1 1 0,-1-1 0,-1 1 0,1 1 0,-1-1 0,-1 1 0,1 0 0,-1 1 0,-1 0 0,0 0 0,0 0 0,0 0 0,-1 1 0,-1-1 0,0 1 0,0 0 0,-1 1 0,2 16 0,-2-7 0,0-1 0,-2 1 0,0 0 0,-1-1 0,-1 1 0,-1-1 0,-1 0 0,-8 27 0,8-38 0,-1-1 0,1 1 0,-2-1 0,1 0 0,-13 12 0,-1 3 0,-14 14 0,-45 39 0,-3 4 0,63-62-1365,3-3-5461</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19:53:04.188"/>
    </inkml:context>
    <inkml:brush xml:id="br0">
      <inkml:brushProperty name="width" value="0.05" units="cm"/>
      <inkml:brushProperty name="height" value="0.05" units="cm"/>
      <inkml:brushProperty name="color" value="#E71224"/>
    </inkml:brush>
  </inkml:definitions>
  <inkml:trace contextRef="#ctx0" brushRef="#br0">0 1 24575,'11'30'0,"-1"-3"0,-6 2 0,-2 0 0,-2 52 0,1 21 0,-1-99 0,1-1 0,-1 1 0,1 0 0,0-1 0,0 1 0,0 0 0,0-1 0,0 1 0,0-1 0,1 0 0,-1 1 0,1-1 0,-1 0 0,1 0 0,0 0 0,0 0 0,0 0 0,0-1 0,1 1 0,-1 0 0,0-1 0,1 0 0,-1 0 0,1 1 0,-1-1 0,1-1 0,-1 1 0,1 0 0,0-1 0,4 1 0,9 1 0,0-1 0,1 0 0,-1-2 0,19-2 0,-6 1 0,57 2 0,-49 1 0,0-2 0,0-2 0,38-7 0,6-3-1365,-58 11-5461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20:14:55.777"/>
    </inkml:context>
    <inkml:brush xml:id="br0">
      <inkml:brushProperty name="width" value="0.05" units="cm"/>
      <inkml:brushProperty name="height" value="0.05" units="cm"/>
      <inkml:brushProperty name="color" value="#E71224"/>
    </inkml:brush>
  </inkml:definitions>
  <inkml:trace contextRef="#ctx0" brushRef="#br0">28 0 24575,'0'1028'0,"-1"-1000"0,-2-2 0,-6 32 0,3-28 0,-2 45 0,7 5-1365,2-57-5461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20:14:57.773"/>
    </inkml:context>
    <inkml:brush xml:id="br0">
      <inkml:brushProperty name="width" value="0.05" units="cm"/>
      <inkml:brushProperty name="height" value="0.05" units="cm"/>
      <inkml:brushProperty name="color" value="#E71224"/>
    </inkml:brush>
  </inkml:definitions>
  <inkml:trace contextRef="#ctx0" brushRef="#br0">0 1 24575,'5'2'0,"0"0"0,0 0 0,0 1 0,0-1 0,0 1 0,-1 0 0,1 1 0,-1-1 0,7 9 0,-9-11 0,12 14 0,-1 1 0,-1 0 0,19 32 0,-20-30 0,21 38 0,-21-36 0,0-1 0,1 0 0,1 0 0,26 27 0,-37-43 0,0-1 0,1-1 0,-1 1 0,1 0 0,-1-1 0,1 1 0,-1-1 0,1 0 0,0 1 0,0-1 0,0-1 0,0 1 0,0 0 0,0-1 0,0 0 0,0 1 0,0-1 0,0 0 0,0-1 0,0 1 0,0 0 0,0-1 0,0 0 0,0 1 0,0-1 0,-1-1 0,1 1 0,0 0 0,0-1 0,3-2 0,9-6 0,-1 0 0,-1-1 0,0-1 0,15-17 0,-1 2 0,50-40 33,45-44-1431,-109 97-5428</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20:15:13.580"/>
    </inkml:context>
    <inkml:brush xml:id="br0">
      <inkml:brushProperty name="width" value="0.05" units="cm"/>
      <inkml:brushProperty name="height" value="0.05" units="cm"/>
      <inkml:brushProperty name="color" value="#E71224"/>
    </inkml:brush>
  </inkml:definitions>
  <inkml:trace contextRef="#ctx0" brushRef="#br0">1 28 24575,'29'0'0,"0"0"0,0-2 0,50-10 0,-45 6 0,0 2 0,1 1 0,-1 2 0,39 4 0,1-1 0,1520-2-1365,-1575 0-5461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20:15:15.239"/>
    </inkml:context>
    <inkml:brush xml:id="br0">
      <inkml:brushProperty name="width" value="0.05" units="cm"/>
      <inkml:brushProperty name="height" value="0.05" units="cm"/>
      <inkml:brushProperty name="color" value="#E71224"/>
    </inkml:brush>
  </inkml:definitions>
  <inkml:trace contextRef="#ctx0" brushRef="#br0">0 0 24119,'427'225'0</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20:15:23.249"/>
    </inkml:context>
    <inkml:brush xml:id="br0">
      <inkml:brushProperty name="width" value="0.05" units="cm"/>
      <inkml:brushProperty name="height" value="0.05" units="cm"/>
      <inkml:brushProperty name="color" value="#E71224"/>
    </inkml:brush>
  </inkml:definitions>
  <inkml:trace contextRef="#ctx0" brushRef="#br0">357 0 24575,'0'1'0,"-1"0"0,1 0 0,0 0 0,-1 0 0,1-1 0,-1 1 0,1 0 0,-1 0 0,1-1 0,-1 1 0,1 0 0,-1 0 0,0-1 0,1 1 0,-1-1 0,0 1 0,0-1 0,1 1 0,-1-1 0,-1 1 0,-21 10 0,14-7 0,3-2 0,-21 12 0,-1-2 0,-1-1 0,-39 10 0,52-16 46,-29 11-1,33-11-409,0 0 0,0-1 0,-25 5 0,18-7-6462</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20:19:02.724"/>
    </inkml:context>
    <inkml:brush xml:id="br0">
      <inkml:brushProperty name="width" value="0.05" units="cm"/>
      <inkml:brushProperty name="height" value="0.05" units="cm"/>
      <inkml:brushProperty name="color" value="#E71224"/>
    </inkml:brush>
  </inkml:definitions>
  <inkml:trace contextRef="#ctx0" brushRef="#br0">28 0 24575,'0'1028'0,"-1"-1000"0,-2-2 0,-6 32 0,3-28 0,-2 45 0,7 5-1365,2-57-5461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20:19:02.725"/>
    </inkml:context>
    <inkml:brush xml:id="br0">
      <inkml:brushProperty name="width" value="0.05" units="cm"/>
      <inkml:brushProperty name="height" value="0.05" units="cm"/>
      <inkml:brushProperty name="color" value="#E71224"/>
    </inkml:brush>
  </inkml:definitions>
  <inkml:trace contextRef="#ctx0" brushRef="#br0">0 1 24575,'5'2'0,"0"0"0,0 0 0,0 1 0,0-1 0,0 1 0,-1 0 0,1 1 0,-1-1 0,7 9 0,-9-11 0,12 14 0,-1 1 0,-1 0 0,19 32 0,-20-30 0,21 38 0,-21-36 0,0-1 0,1 0 0,1 0 0,26 27 0,-37-43 0,0-1 0,1-1 0,-1 1 0,1 0 0,-1-1 0,1 1 0,-1-1 0,1 0 0,0 1 0,0-1 0,0-1 0,0 1 0,0 0 0,0-1 0,0 0 0,0 1 0,0-1 0,0 0 0,0-1 0,0 1 0,0 0 0,0-1 0,0 0 0,0 1 0,0-1 0,-1-1 0,1 1 0,0 0 0,0-1 0,3-2 0,9-6 0,-1 0 0,-1-1 0,0-1 0,15-17 0,-1 2 0,50-40 33,45-44-1431,-109 97-5428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0:09:47.921"/>
    </inkml:context>
    <inkml:brush xml:id="br0">
      <inkml:brushProperty name="width" value="0.05" units="cm"/>
      <inkml:brushProperty name="height" value="0.05" units="cm"/>
      <inkml:brushProperty name="color" value="#E71224"/>
    </inkml:brush>
  </inkml:definitions>
  <inkml:trace contextRef="#ctx0" brushRef="#br0">884 0 24341,'-883'1243'0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19:53:45.589"/>
    </inkml:context>
    <inkml:brush xml:id="br0">
      <inkml:brushProperty name="width" value="0.05" units="cm"/>
      <inkml:brushProperty name="height" value="0.05" units="cm"/>
      <inkml:brushProperty name="color" value="#E71224"/>
    </inkml:brush>
  </inkml:definitions>
  <inkml:trace contextRef="#ctx0" brushRef="#br0">0 2 24575,'100'-2'0,"113"5"0,-128 13 0,-63-10 0,0-2 0,26 3 0,25-4 0,-34-2 0,1 1 0,64 14 0,-69-10 0,48 3 0,-62-8 0,-1 0 0,1 2 0,-1 0 0,0 1 0,0 1 0,-1 1 0,1 1 0,21 10 0,-39-16 0,0 0 0,-1 0 0,1 0 0,-1 0 0,1 0 0,-1 0 0,1 0 0,-1 0 0,1 1 0,-1-1 0,0 0 0,0 1 0,0-1 0,0 1 0,0-1 0,0 1 0,0 0 0,0 0 0,-1-1 0,1 1 0,-1 0 0,1 0 0,-1-1 0,0 1 0,0 0 0,0 0 0,0 0 0,0 0 0,0 0 0,0-1 0,0 1 0,-1 0 0,1 0 0,-1 0 0,1-1 0,-1 1 0,0 0 0,0-1 0,0 1 0,-1 2 0,-6 6 0,0 1 0,0-1 0,-1-1 0,-19 16 0,11-9 0,-26 19 0,31-27 0,1 1 0,1 0 0,-16 17 0,-101 116 0,113-127 0,1 0 0,-21 32 0,-15 18 0,36-49-440,1 1 0,-18 32 0,30-49 395,-11 20-6781</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0:09:54.380"/>
    </inkml:context>
    <inkml:brush xml:id="br0">
      <inkml:brushProperty name="width" value="0.05" units="cm"/>
      <inkml:brushProperty name="height" value="0.05" units="cm"/>
      <inkml:brushProperty name="color" value="#E71224"/>
    </inkml:brush>
  </inkml:definitions>
  <inkml:trace contextRef="#ctx0" brushRef="#br0">1 1 22186,'55'497'0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0:09:58.995"/>
    </inkml:context>
    <inkml:brush xml:id="br0">
      <inkml:brushProperty name="width" value="0.05" units="cm"/>
      <inkml:brushProperty name="height" value="0.05" units="cm"/>
      <inkml:brushProperty name="color" value="#E71224"/>
    </inkml:brush>
  </inkml:definitions>
  <inkml:trace contextRef="#ctx0" brushRef="#br0">1 111 24072,'608'-111'0</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0:13:50.228"/>
    </inkml:context>
    <inkml:brush xml:id="br0">
      <inkml:brushProperty name="width" value="0.05" units="cm"/>
      <inkml:brushProperty name="height" value="0.05" units="cm"/>
      <inkml:brushProperty name="color" value="#E71224"/>
    </inkml:brush>
  </inkml:definitions>
  <inkml:trace contextRef="#ctx0" brushRef="#br0">0 1 24575,'1'5'0,"1"0"0,0-1 0,-1 1 0,1 0 0,1-1 0,-1 1 0,5 6 0,-1-1 0,25 52 0,-3 1 0,36 118 0,-56-149 0,-2-1 0,4 48 0,6 28 0,8-14 0,-14-58 0,-1 0 0,-2 0 0,4 43 0,-7-46 0,1 0 0,2 0 0,1-1 0,16 41 0,-14-45 0,22 57 0,-18-51 0,19 66 0,-27-78 0,0 0 0,11 19 0,4 16 0,-14-41 0,0 1 0,0-1 0,17 23 0,7 15 0,72 121 0,-20-38 0,-17-26 0,11 21 0,-66-111 0,1-1 0,27 30 0,1 3 0,14 21 0,2-3 0,115 109 0,-35-41 0,61 55 0,-102-98 0,-53-52 0,-10-5 0,-26-29 0,2 0 0,-1 0 0,1-1 0,12 10 0,188 138 0,-159-123 0,-34-23 0,0 1 0,16 13 0,-7-4 0,0-1 0,52 29 0,-59-38 0,67 51 0,-64-45 0,1 0 0,1-1 0,29 15 0,61 34 0,-7-3 0,-68-40 0,0 1 0,41 35 0,-38-28 0,51 30 0,33 19 0,22 12 0,-53-34 0,-66-37 0,46 22 0,-50-28 0,0 0 0,28 22 0,-35-22 0,0-2 0,1 0 0,0-1 0,0-1 0,29 11 0,0-6 0,-1 2 0,82 40 0,-122-53 0,16 10 0,1-2 0,1 0 0,44 14 0,-42-17 0,0 2 0,31 16 0,31 12 0,86 37 0,-20-7 0,-70-35 0,32 11 0,-91-34 0,0 0 0,-1 1 0,34 22 0,18 10 0,-52-33 0,1-1 0,1-1 0,29 6 0,-52-13 0,29 9 0,-1 1 0,0 1 0,55 33 0,-23-11 0,104 36 0,57 32 0,-76-23 0,-101-56 0,-13-6 0,53 20 0,0-4 0,150 80 0,-197-90 0,-24-13 0,1-2 0,-1 0 0,20 7 0,183 78 0,-76-30 0,-88-39 0,56 20 0,-90-37 0,-1 2 0,30 17 0,2 0 0,10 0 0,97 25 0,-157-50 0,54 16 0,-33-9 0,1-1 0,0-1 0,0-1 0,0-1 0,30 2 0,325-7 114,-150 0-1593,-204 1-5347</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0:13:53.332"/>
    </inkml:context>
    <inkml:brush xml:id="br0">
      <inkml:brushProperty name="width" value="0.05" units="cm"/>
      <inkml:brushProperty name="height" value="0.05" units="cm"/>
      <inkml:brushProperty name="color" value="#E71224"/>
    </inkml:brush>
  </inkml:definitions>
  <inkml:trace contextRef="#ctx0" brushRef="#br0">1 0 24575,'3'2'0,"1"-1"0,0 1 0,0-1 0,-1 1 0,1 0 0,-1 0 0,0 1 0,1-1 0,-1 1 0,0 0 0,-1 0 0,1 0 0,4 6 0,5 3 0,64 76 0,-33-35 0,-32-39 0,0 0 0,15 30 0,-4-7 0,22 12 0,-44-48 0,1-1 0,-1 1 0,0 0 0,0-1 0,1 1 0,-1 0 0,0 0 0,0-1 0,0 1 0,0 0 0,0 0 0,0-1 0,0 1 0,0 0 0,0 0 0,0 0 0,0-1 0,0 1 0,-1 0 0,1-1 0,0 1 0,0 0 0,-1 0 0,1-1 0,-1 1 0,1-1 0,-1 1 0,1 0 0,-1-1 0,1 1 0,-1-1 0,1 1 0,-1-1 0,0 1 0,-29 20 0,20-14 0,-41 30-455,-1-2 0,-59 28 0,96-55-6371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0:13:59.414"/>
    </inkml:context>
    <inkml:brush xml:id="br0">
      <inkml:brushProperty name="width" value="0.05" units="cm"/>
      <inkml:brushProperty name="height" value="0.05" units="cm"/>
      <inkml:brushProperty name="color" value="#E71224"/>
    </inkml:brush>
  </inkml:definitions>
  <inkml:trace contextRef="#ctx0" brushRef="#br0">1 0 24575,'19'1'0,"1"1"0,-1 1 0,0 1 0,0 0 0,23 9 0,14 3 0,12-2 0,-46-10 0,1 0 0,36 13 0,144 72 0,-174-76 0,52 17 0,-42-16 0,127 40 0,-77-26 0,24 10 0,-7 10 0,-64-27 0,78 27 0,-96-40 0,-1 1 0,23 14 0,-24-12 0,-1-1 0,37 12 0,-18-9 0,51 25 0,-7-3 0,82 39 0,-72-30 0,-80-38 0,1-2 0,30 7 0,-28-8 0,0 1 0,17 7 0,-5 1 0,44 16 0,74 42 0,-27-15 0,-79-38 0,61 35 0,11 4 0,91 33 0,-146-60 0,-1 3 0,53 40 0,-5-4 0,177 107 0,-84-39 0,-133-88 0,23 23 0,20 14 0,51 35 0,-122-91 0,-1 2 0,40 44 0,-42-40 0,2-1 0,39 29 0,-51-44 0,-2 0 0,30 34 0,3 3 0,23 22 0,22 20 0,-80-78 0,0 1 0,18 26 0,7 8 0,48 68 0,-59-75 0,89 134 0,-52-69 0,-4-4 0,18 20 0,-51-76 0,-1-3 0,-16-26 0,-1 1 0,0 0 0,21 54 0,-13-20 0,-14-35 0,0 2 0,7 32 0,-9-28 0,2-1 0,1 0 0,17 34 0,-12-30 0,19 59 0,-20-41 0,2-1 0,42 86 0,-54-123 0,0 0 0,0 0 0,-1 1 0,-1-1 0,2 19 0,-2-14 0,1 0 0,8 24 0,-4-15 0,0 0 0,-2 0 0,0 1 0,1 30 0,-3-30 0,2 0 0,1 0 0,19 46 0,0 0 0,-12-4 0,-11-52 0,0 0 0,10 30 0,47 89 0,-49-116 0,-3-3 0,-1 1 0,-1 0 0,0 1 0,-1-1 0,2 25 0,-3-1 0,-2 58 0,0-71 0,1-1 0,12 54 0,-10-59 0,23 90 0,-21-78 0,1 0 0,2-1 0,28 65 0,-34-90-273,0-1 0,-1 1 0,0 0 0,3 20 0,-3-9-6553</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0:14:00.853"/>
    </inkml:context>
    <inkml:brush xml:id="br0">
      <inkml:brushProperty name="width" value="0.05" units="cm"/>
      <inkml:brushProperty name="height" value="0.05" units="cm"/>
      <inkml:brushProperty name="color" value="#E71224"/>
    </inkml:brush>
  </inkml:definitions>
  <inkml:trace contextRef="#ctx0" brushRef="#br0">0 0 24575,'10'1'0,"-1"0"0,0 1 0,0 0 0,0 0 0,-1 1 0,1 0 0,-1 0 0,1 1 0,-1 0 0,0 1 0,0 0 0,-1 0 0,12 10 0,-6-3 0,0 0 0,-1 1 0,0 1 0,-1-1 0,0 2 0,9 16 0,125 215 0,-108-163 0,-15-40 0,-18-33 0,0-1 0,1 0 0,0 0 0,11 15 0,-15-24 0,-1 1 0,0-1 0,1 1 0,-1-1 0,1 0 0,-1 1 0,1-1 0,-1 0 0,1 1 0,-1-1 0,1 0 0,-1 0 0,1 1 0,-1-1 0,1 0 0,-1 0 0,1 0 0,0 0 0,-1 0 0,1 0 0,-1 0 0,1 0 0,-1 0 0,1 0 0,0 0 0,-1 0 0,1 0 0,0-1 0,15-12 0,6-23 0,-22 34 0,16-25 0,1 1 0,2 0 0,32-36 0,14-17 0,-11 16 0,-37 45 0,-1 0 0,16-24 0,-1-9-1365,-19 28-5461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0:47:28.480"/>
    </inkml:context>
    <inkml:brush xml:id="br0">
      <inkml:brushProperty name="width" value="0.05" units="cm"/>
      <inkml:brushProperty name="height" value="0.05" units="cm"/>
      <inkml:brushProperty name="color" value="#E71224"/>
    </inkml:brush>
  </inkml:definitions>
  <inkml:trace contextRef="#ctx0" brushRef="#br0">0 0 21389,'9331'0'0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0:47:36.809"/>
    </inkml:context>
    <inkml:brush xml:id="br0">
      <inkml:brushProperty name="width" value="0.05" units="cm"/>
      <inkml:brushProperty name="height" value="0.05" units="cm"/>
      <inkml:brushProperty name="color" value="#E71224"/>
    </inkml:brush>
  </inkml:definitions>
  <inkml:trace contextRef="#ctx0" brushRef="#br0">54 0 24575,'4'2'0,"1"-1"0,0 1 0,-1 0 0,1 1 0,-1-1 0,0 1 0,0-1 0,6 6 0,2 0 0,41 25 0,68 30 0,-117-61 0,0 0 0,0 0 0,0 0 0,0 0 0,-1 0 0,1 1 0,-1 0 0,1-1 0,-1 1 0,0 1 0,0-1 0,0 0 0,3 6 0,-5-6 0,0 0 0,0 0 0,-1 0 0,1 0 0,-1-1 0,1 1 0,-1 0 0,0 0 0,-1 0 0,1 0 0,0 0 0,-1 0 0,0 0 0,1 0 0,-1 0 0,0-1 0,0 1 0,-1 0 0,1-1 0,-1 1 0,-1 2 0,-12 17 0,-1-2 0,0 0 0,-2 0 0,0-2 0,-28 22 0,-15 16 0,24-17-22,-44 39-1321,62-62-5483</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1:36:37.873"/>
    </inkml:context>
    <inkml:brush xml:id="br0">
      <inkml:brushProperty name="width" value="0.05" units="cm"/>
      <inkml:brushProperty name="height" value="0.05" units="cm"/>
      <inkml:brushProperty name="color" value="#E71224"/>
    </inkml:brush>
  </inkml:definitions>
  <inkml:trace contextRef="#ctx0" brushRef="#br0">467 0 24575,'-2'28'0,"0"-1"0,-8 33 0,4-31 0,-2 48 0,9 15 0,-3 38 0,1-122 0,0 0 0,-1 0 0,-1 0 0,1 0 0,-1-1 0,-1 1 0,1-1 0,-1 0 0,-1 0 0,1 0 0,-1 0 0,0-1 0,-12 11 0,-6 5 0,-2-2 0,-33 22 0,33-24 0,6-6 0,0-1 0,-1 0 0,0-2 0,-29 10 0,40-16 0,-81 36-1365,68-32-5461</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1:36:40.959"/>
    </inkml:context>
    <inkml:brush xml:id="br0">
      <inkml:brushProperty name="width" value="0.05" units="cm"/>
      <inkml:brushProperty name="height" value="0.05" units="cm"/>
      <inkml:brushProperty name="color" value="#E71224"/>
    </inkml:brush>
  </inkml:definitions>
  <inkml:trace contextRef="#ctx0" brushRef="#br0">23 0 24575,'0'21'0,"1"17"0,-2 1 0,-2-1 0,-11 58 0,13-90 0,-1 0 0,1-1 0,0 1 0,1 0 0,0 0 0,-1 0 0,2 0 0,1 11 0,-2-15 0,1 0 0,0 0 0,0 0 0,0 0 0,0 0 0,1 0 0,-1 0 0,0 0 0,1-1 0,-1 1 0,1 0 0,0-1 0,-1 0 0,1 1 0,0-1 0,0 0 0,0 0 0,0 0 0,0 0 0,0 0 0,1 0 0,-1 0 0,0-1 0,0 1 0,4-1 0,26 4 14,0-2 1,0-1-1,44-5 0,3 0-1436,-55 4-5404</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3T21:50:31.509"/>
    </inkml:context>
    <inkml:brush xml:id="br0">
      <inkml:brushProperty name="width" value="0.05" units="cm"/>
      <inkml:brushProperty name="height" value="0.05" units="cm"/>
      <inkml:brushProperty name="color" value="#E71224"/>
    </inkml:brush>
  </inkml:definitions>
  <inkml:trace contextRef="#ctx0" brushRef="#br0">1739 1 24195,'-1739'635'0</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1:37:02.355"/>
    </inkml:context>
    <inkml:brush xml:id="br0">
      <inkml:brushProperty name="width" value="0.05" units="cm"/>
      <inkml:brushProperty name="height" value="0.05" units="cm"/>
      <inkml:brushProperty name="color" value="#E71224"/>
    </inkml:brush>
  </inkml:definitions>
  <inkml:trace contextRef="#ctx0" brushRef="#br0">1629 1 24510,'-1629'5714'0</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1:37:16.518"/>
    </inkml:context>
    <inkml:brush xml:id="br0">
      <inkml:brushProperty name="width" value="0.05" units="cm"/>
      <inkml:brushProperty name="height" value="0.05" units="cm"/>
      <inkml:brushProperty name="color" value="#E71224"/>
    </inkml:brush>
  </inkml:definitions>
  <inkml:trace contextRef="#ctx0" brushRef="#br0">0 0 22186,'84'498'0</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1:37:19.946"/>
    </inkml:context>
    <inkml:brush xml:id="br0">
      <inkml:brushProperty name="width" value="0.05" units="cm"/>
      <inkml:brushProperty name="height" value="0.05" units="cm"/>
      <inkml:brushProperty name="color" value="#E71224"/>
    </inkml:brush>
  </inkml:definitions>
  <inkml:trace contextRef="#ctx0" brushRef="#br0">1 234 24575,'11'-10'0,"0"1"0,1 1 0,0 0 0,1 0 0,21-8 0,-16 7 0,33-21 0,-26 12 0,1 2 0,1 0 0,0 2 0,1 1 0,1 2 0,-1 0 0,2 2 0,30-6 0,-33 9-1365,-3-1-5461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1:44:23.342"/>
    </inkml:context>
    <inkml:brush xml:id="br0">
      <inkml:brushProperty name="width" value="0.05" units="cm"/>
      <inkml:brushProperty name="height" value="0.05" units="cm"/>
      <inkml:brushProperty name="color" value="#E71224"/>
    </inkml:brush>
  </inkml:definitions>
  <inkml:trace contextRef="#ctx0" brushRef="#br0">2565 1548 24575,'-1'-7'0,"0"0"0,0 0 0,0 1 0,-1-1 0,-4-9 0,-4-19 0,5 12 0,-1 1 0,-2-1 0,-18-38 0,16 38 0,0-1 0,-13-48 0,17 49 0,0 0 0,-2 0 0,-1 1 0,-20-38 0,-59-76 0,28 45 0,23 30 0,2 4 0,-49-64 0,-12 19 0,66 66 0,-1 0 0,-1 2 0,-2 2 0,-2 1 0,-62-43 0,83 65 0,0 0 0,-1 1 0,0 0 0,0 2 0,-1 0 0,-27-7 0,-41-10 0,63 15 0,-1 1 0,0 2 0,-45-6 0,33 7 0,0-2 0,0-1 0,-43-16 0,-52-10 0,99 29 0,-39 0 0,46 4 0,1-1 0,-1-1 0,-33-8 0,17-2 0,-1 2 0,0 1 0,0 3 0,-54-2 0,-457 9-1365,529-1-5461</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1:44:24.885"/>
    </inkml:context>
    <inkml:brush xml:id="br0">
      <inkml:brushProperty name="width" value="0.05" units="cm"/>
      <inkml:brushProperty name="height" value="0.05" units="cm"/>
      <inkml:brushProperty name="color" value="#E71224"/>
    </inkml:brush>
  </inkml:definitions>
  <inkml:trace contextRef="#ctx0" brushRef="#br0">275 0 24575,'-1'3'0,"1"-1"0,-1 0 0,0 0 0,0 0 0,0 0 0,0 0 0,-1-1 0,1 1 0,0 0 0,-1 0 0,1-1 0,-1 1 0,-2 1 0,-5 7 0,-11 13 0,-32 30 0,32-34 0,1 1 0,-20 26 0,3-4 0,28-35 0,2 0 0,-1 1 0,1 0 0,0-1 0,0 2 0,1-1 0,0 1 0,-5 13 0,10-21 0,0 0 0,-1 0 0,1 0 0,0 0 0,0 0 0,0 0 0,0 0 0,0 0 0,0 0 0,0 0 0,0 0 0,0-1 0,0 1 0,1 0 0,-1 0 0,0 0 0,1 0 0,-1 0 0,0 0 0,1 0 0,-1-1 0,1 1 0,-1 0 0,2 1 0,0-1 0,0 0 0,-1 1 0,1-1 0,0 0 0,0 0 0,0 0 0,0-1 0,0 1 0,0 0 0,4 0 0,6 0 0,0 1 0,0-2 0,15-1 0,-19 1 0,62-3 0,53 1 0,-106 2 0,-1 2 0,0 0 0,-1 1 0,1 1 0,23 8 0,111 39-169,-108-37-1027,-18-6-5630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1:45:28.527"/>
    </inkml:context>
    <inkml:brush xml:id="br0">
      <inkml:brushProperty name="width" value="0.05" units="cm"/>
      <inkml:brushProperty name="height" value="0.05" units="cm"/>
      <inkml:brushProperty name="color" value="#E71224"/>
    </inkml:brush>
  </inkml:definitions>
  <inkml:trace contextRef="#ctx0" brushRef="#br0">1431 0 24575,'-1'3'0,"-1"0"0,0-1 0,0 1 0,0 0 0,0-1 0,-1 1 0,1-1 0,-1 0 0,1 0 0,-1 0 0,0 0 0,-3 2 0,-5 3 0,-31 24 0,-89 49 0,94-60 0,1 1 0,1 2 0,1 1 0,-33 31 0,-48 51 0,-24 23 0,133-123 0,0-1 0,0-1 0,-1 1 0,1-1 0,-1 0 0,0 0 0,0-1 0,0 0 0,-1 0 0,1-1 0,-1 0 0,-13 2 0,-24 7 0,18 0 0,1 0 0,-1 2 0,-30 21 0,25-14 0,8-6 0,1 1 0,1 1 0,1 0 0,0 2 0,2 1 0,0 1 0,0 0 0,-19 29 0,33-42 0,0-1 0,0 0 0,-1-1 0,0 0 0,0 1 0,-12 5 0,10-5 0,-1 1 0,1-1 0,-10 11 0,2 2-118,10-11 4,0-1 1,-1 1 0,0-1-1,0-1 1,0 1 0,-1-1-1,0 0 1,0-1 0,0 0-1,-16 7 1,2-6-6713</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1:45:30.939"/>
    </inkml:context>
    <inkml:brush xml:id="br0">
      <inkml:brushProperty name="width" value="0.05" units="cm"/>
      <inkml:brushProperty name="height" value="0.05" units="cm"/>
      <inkml:brushProperty name="color" value="#E71224"/>
    </inkml:brush>
  </inkml:definitions>
  <inkml:trace contextRef="#ctx0" brushRef="#br0">2 1 24575,'-2'98'0,"5"109"0,-3-205 0,1 1 0,-1 0 0,1 0 0,0-1 0,-1 1 0,1 0 0,1-1 0,-1 1 0,0-1 0,1 1 0,-1-1 0,1 0 0,0 1 0,-1-1 0,1 0 0,0 0 0,1 0 0,-1-1 0,0 1 0,0 0 0,1-1 0,-1 0 0,1 1 0,-1-1 0,1 0 0,0 0 0,-1 0 0,1-1 0,0 1 0,3 0 0,11 1 0,0-1 0,-1-1 0,1 0 0,19-3 0,-6 1 0,-18 2-113,5-1-305,-1 0 1,23-4 0,-15-2-6409</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2:08:29.875"/>
    </inkml:context>
    <inkml:brush xml:id="br0">
      <inkml:brushProperty name="width" value="0.05" units="cm"/>
      <inkml:brushProperty name="height" value="0.05" units="cm"/>
      <inkml:brushProperty name="color" value="#E71224"/>
    </inkml:brush>
  </inkml:definitions>
  <inkml:trace contextRef="#ctx0" brushRef="#br0">0 1575 24575,'0'-499'0,"1"491"0,-1-1 0,1 1 0,1 0 0,-1-1 0,2 1 0,-1 0 0,1 0 0,0 0 0,1 0 0,-1 1 0,2-1 0,-1 1 0,1 0 0,10-12 0,3-6 0,-2-1 0,-1-1 0,22-56 0,-32 72 0,21-42 0,4 2 0,1 1 0,65-79 0,-80 109 0,16-19 0,1 3 0,2 0 0,2 2 0,66-47 0,-56 45 0,-29 20 0,2 2 0,0-1 0,1 2 0,0 1 0,23-10 0,27-6 0,-35 12 0,1 2 0,68-17 0,-58 21 0,-22 5 0,-1 0 0,46-2 0,454 8-1365,-500-1-5461</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2:08:32.413"/>
    </inkml:context>
    <inkml:brush xml:id="br0">
      <inkml:brushProperty name="width" value="0.05" units="cm"/>
      <inkml:brushProperty name="height" value="0.05" units="cm"/>
      <inkml:brushProperty name="color" value="#E71224"/>
    </inkml:brush>
  </inkml:definitions>
  <inkml:trace contextRef="#ctx0" brushRef="#br0">1 0 24575,'10'9'0,"0"-1"0,1-1 0,1 1 0,-1-2 0,23 10 0,-18-9 0,0 1 0,22 15 0,-27-16 0,-1 0 0,1-1 0,1-1 0,-1 0 0,16 5 0,26 10 0,-52-19 0,1 0 0,-1 0 0,1 0 0,-1 0 0,1 0 0,-1 1 0,0-1 0,0 0 0,1 1 0,-1-1 0,0 1 0,0-1 0,0 1 0,-1-1 0,1 1 0,0 0 0,0-1 0,-1 1 0,1 0 0,-1-1 0,0 1 0,0 0 0,1 0 0,-1 0 0,0-1 0,0 1 0,-1 0 0,1 0 0,0 0 0,0-1 0,-1 1 0,-1 3 0,-1 6 0,-2-1 0,1 1 0,-1-1 0,-8 10 0,10-14 0,-51 70 48,40-59-330,2-1-1,0 2 0,1 0 1,-16 32-1,19-27-6543</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2:47:12.756"/>
    </inkml:context>
    <inkml:brush xml:id="br0">
      <inkml:brushProperty name="width" value="0.05" units="cm"/>
      <inkml:brushProperty name="height" value="0.05" units="cm"/>
      <inkml:brushProperty name="color" value="#E71224"/>
    </inkml:brush>
  </inkml:definitions>
  <inkml:trace contextRef="#ctx0" brushRef="#br0">909 6 24575,'-71'-2'0,"44"0"0,-1 1 0,1 1 0,-1 2 0,1 0 0,-43 11 0,55-7 0,1 0 0,1 1 0,-1 0 0,-18 15 0,-21 11 0,7-10 0,-2 2 0,1 1 0,-64 47 0,89-58-43,-1-2-1,0 0 1,-1-1-1,0-1 1,-31 9-1,12-4-1060,20-7-5722</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3T21:50:35.957"/>
    </inkml:context>
    <inkml:brush xml:id="br0">
      <inkml:brushProperty name="width" value="0.05" units="cm"/>
      <inkml:brushProperty name="height" value="0.05" units="cm"/>
      <inkml:brushProperty name="color" value="#E71224"/>
    </inkml:brush>
  </inkml:definitions>
  <inkml:trace contextRef="#ctx0" brushRef="#br0">76 1 24575,'-1'8'0,"0"-1"0,-1 1 0,0-1 0,-1 1 0,1-1 0,-5 8 0,-1 5 0,-19 79 0,7-22 0,19-76 0,1 1 0,-1-1 0,1 1 0,0-1 0,0 1 0,-1-1 0,1 1 0,0-1 0,0 1 0,0-1 0,0 1 0,1-1 0,-1 1 0,0-1 0,1 1 0,-1-1 0,1 1 0,-1-1 0,1 0 0,-1 1 0,1-1 0,0 0 0,0 0 0,0 1 0,0-1 0,0 0 0,0 0 0,0 0 0,0 0 0,0 0 0,1 0 0,-1 0 0,0-1 0,1 1 0,-1 0 0,0-1 0,1 1 0,-1-1 0,1 1 0,-1-1 0,1 0 0,1 1 0,10 0 0,-1 1 0,1-1 0,-1-1 0,16-2 0,-11 2 0,402-3-1365,-395 3-5461</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2:47:15.301"/>
    </inkml:context>
    <inkml:brush xml:id="br0">
      <inkml:brushProperty name="width" value="0.05" units="cm"/>
      <inkml:brushProperty name="height" value="0.05" units="cm"/>
      <inkml:brushProperty name="color" value="#E71224"/>
    </inkml:brush>
  </inkml:definitions>
  <inkml:trace contextRef="#ctx0" brushRef="#br0">159 0 24575,'-1'1'0,"0"-1"0,-1 0 0,1 1 0,-1-1 0,1 1 0,0 0 0,0-1 0,-1 1 0,1 0 0,0 0 0,0 0 0,0 0 0,0 0 0,0 0 0,0 0 0,0 0 0,0 0 0,0 0 0,-1 3 0,-14 27 0,14-26 0,-24 54 0,10-21 0,-24 42 0,37-75 0,-2 2 0,0 2 0,1-1 0,0 0 0,0 1 0,1 0 0,-3 11 0,5-17 0,1-1 0,0 1 0,0-1 0,0 1 0,0 0 0,1-1 0,-1 1 0,1-1 0,-1 1 0,1-1 0,0 0 0,0 1 0,0-1 0,0 0 0,0 1 0,1-1 0,-1 0 0,1 0 0,-1 0 0,1 0 0,0 0 0,0-1 0,0 1 0,0 0 0,0-1 0,0 0 0,0 1 0,3 0 0,3 2 0,-1-1 0,1 0 0,0 0 0,0 0 0,0-1 0,1-1 0,-1 1 0,15-1 0,74-3 0,-45-1 0,-23 3-104,-9-2-211,0 2-1,0 1 1,29 4 0,-26 1-6511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2:50:24.667"/>
    </inkml:context>
    <inkml:brush xml:id="br0">
      <inkml:brushProperty name="width" value="0.05" units="cm"/>
      <inkml:brushProperty name="height" value="0.05" units="cm"/>
      <inkml:brushProperty name="color" value="#E71224"/>
    </inkml:brush>
  </inkml:definitions>
  <inkml:trace contextRef="#ctx0" brushRef="#br0">1 4692 24575,'7'-2'0,"0"1"0,0-1 0,0-1 0,0 1 0,-1-1 0,1 0 0,11-8 0,-5 4 0,19-9 0,0-1 0,-1-2 0,-1-1 0,-1-1 0,49-47 0,-10 3 0,-46 47 0,-2-1 0,0-1 0,22-29 0,-23 23 0,-13 19 0,0 0 0,-1-1 0,1 0 0,-2 0 0,1-1 0,-1 1 0,6-18 0,8-39 0,33-78 0,-45 125 0,0-1 0,5-36 0,-7 33 0,0 1 0,10-26 0,-5 20 0,-2-1 0,0 0 0,2-30 0,-6 30 0,2 1 0,1 0 0,13-38 0,-9 39 0,-2-1 0,-1-1 0,0 0 0,3-46 0,-5-114 0,-6 161 0,3-2 0,1 0 0,1 0 0,15-53 0,-11 52 0,-1 0 0,-1-1 0,1-40 0,-6-606 0,-3 305 0,0 266 0,5-118 0,10 157 0,-9 50 0,0-1 0,1-20 0,-2-314 0,-6 180 0,3-573-1365,0 722-5461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2:50:40.720"/>
    </inkml:context>
    <inkml:brush xml:id="br0">
      <inkml:brushProperty name="width" value="0.05" units="cm"/>
      <inkml:brushProperty name="height" value="0.05" units="cm"/>
      <inkml:brushProperty name="color" value="#E71224"/>
    </inkml:brush>
  </inkml:definitions>
  <inkml:trace contextRef="#ctx0" brushRef="#br0">1 548 24575,'0'-4'0,"1"-1"0,0 1 0,0-1 0,0 1 0,0 0 0,1 0 0,-1-1 0,1 1 0,0 0 0,0 0 0,1 1 0,3-5 0,41-45 0,-18 21 0,-11 11 0,65-85 0,-71 89 0,-2-1 0,0 0 0,0-1 0,9-30 0,-13 34 0,0 0 0,0 0 0,2 1 0,0 0 0,0 0 0,1 1 0,1 0 0,20-20 0,-30 32 0,0 0 0,1 1 0,-1-1 0,1 0 0,-1 1 0,1-1 0,-1 1 0,1-1 0,-1 1 0,1-1 0,0 1 0,-1-1 0,1 1 0,-1 0 0,1-1 0,0 1 0,0 0 0,-1 0 0,1-1 0,0 1 0,-1 0 0,1 0 0,0 0 0,0 0 0,-1 0 0,1 0 0,0 0 0,0 0 0,-1 0 0,1 0 0,0 0 0,0 1 0,-1-1 0,1 0 0,0 0 0,-1 1 0,1-1 0,0 1 0,0 0 0,2 2 0,-1 0 0,0 1 0,0-1 0,0 1 0,0 0 0,1 6 0,9 15 0,21 26 0,-15-22 0,0-1 0,2-1 0,1 0 0,1-2 0,30 27 0,30 21-1365,-63-57-5461</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2:55:16.890"/>
    </inkml:context>
    <inkml:brush xml:id="br0">
      <inkml:brushProperty name="width" value="0.05" units="cm"/>
      <inkml:brushProperty name="height" value="0.05" units="cm"/>
      <inkml:brushProperty name="color" value="#E71224"/>
    </inkml:brush>
  </inkml:definitions>
  <inkml:trace contextRef="#ctx0" brushRef="#br0">905 2 24575,'-36'-1'0,"13"1"0,-41 3 0,57-2 0,-1 0 0,0 1 0,1 0 0,-1 1 0,1 0 0,-1 0 0,1 0 0,0 1 0,-6 4 0,-143 109 0,142-102 0,-1 1 0,2 1 0,0 0 0,-18 32 0,30-47 0,-21 41 0,16-30 0,-1 0 0,-1-1 0,-8 12 0,-1 1 0,-18 32 0,21-34 0,-32 44 0,5-17 0,-45 75 0,78-113-105,1-2 0,-1 1 0,-1-1 0,0 0 0,0-1 0,-1 0 0,0-1 0,-1 0 0,0 0 0,0-1 0,0 0 0,-13 4 0,1-1-6721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2:55:18.077"/>
    </inkml:context>
    <inkml:brush xml:id="br0">
      <inkml:brushProperty name="width" value="0.05" units="cm"/>
      <inkml:brushProperty name="height" value="0.05" units="cm"/>
      <inkml:brushProperty name="color" value="#E71224"/>
    </inkml:brush>
  </inkml:definitions>
  <inkml:trace contextRef="#ctx0" brushRef="#br0">28 0 22186,'-27'471'0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2:55:22.252"/>
    </inkml:context>
    <inkml:brush xml:id="br0">
      <inkml:brushProperty name="width" value="0.05" units="cm"/>
      <inkml:brushProperty name="height" value="0.05" units="cm"/>
      <inkml:brushProperty name="color" value="#E71224"/>
    </inkml:brush>
  </inkml:definitions>
  <inkml:trace contextRef="#ctx0" brushRef="#br0">1 58 24575,'88'1'0,"100"-3"0,-74-22 0,-25 9 0,-56 9 0,63-5 0,-41 10-1365,-31 2-5461</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3:05:28.782"/>
    </inkml:context>
    <inkml:brush xml:id="br0">
      <inkml:brushProperty name="width" value="0.05" units="cm"/>
      <inkml:brushProperty name="height" value="0.05" units="cm"/>
      <inkml:brushProperty name="color" value="#E71224"/>
    </inkml:brush>
  </inkml:definitions>
  <inkml:trace contextRef="#ctx0" brushRef="#br0">3091 0 24461,'-3091'4169'0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8T23:05:34.280"/>
    </inkml:context>
    <inkml:brush xml:id="br0">
      <inkml:brushProperty name="width" value="0.05" units="cm"/>
      <inkml:brushProperty name="height" value="0.05" units="cm"/>
      <inkml:brushProperty name="color" value="#E71224"/>
    </inkml:brush>
  </inkml:definitions>
  <inkml:trace contextRef="#ctx0" brushRef="#br0">1 110 24575,'19'0'0,"20"1"0,1-2 0,-1-1 0,56-12 0,-50 5 0,-31 8 0,0-2 0,-1 0 0,1-1 0,24-10 0,-20 4 0,0 1 0,1 1 0,0 1 0,0 0 0,0 2 0,1 0 0,30-3 0,-48 8 0,1 0 0,-1 0 0,0 0 0,1 1 0,-1-1 0,1 1 0,-1-1 0,0 1 0,1 0 0,-1 0 0,0 0 0,0 0 0,0 0 0,0 1 0,0-1 0,0 1 0,0-1 0,0 1 0,-1 0 0,1 0 0,-1-1 0,1 1 0,-1 0 0,0 0 0,1 1 0,-1-1 0,0 0 0,0 0 0,-1 1 0,1-1 0,0 0 0,0 5 0,1 7 0,-1 1 0,0-1 0,-1 1 0,-2 20 0,1-16 0,0 8 0,0 90 0,2-101 0,1 0 0,0-1 0,1 1 0,1-1 0,9 22 0,15 33-1365,-18-53-5461</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01:50:26.896"/>
    </inkml:context>
    <inkml:brush xml:id="br0">
      <inkml:brushProperty name="width" value="0.05" units="cm"/>
      <inkml:brushProperty name="height" value="0.05" units="cm"/>
      <inkml:brushProperty name="color" value="#E71224"/>
    </inkml:brush>
  </inkml:definitions>
  <inkml:trace contextRef="#ctx0" brushRef="#br0">2615 0 24575,'0'425'0,"-1"-398"0,-2 0 0,-12 53 0,8-53 0,2 0 0,-3 54 0,9 689 0,-1-762 0,0 1 0,0-1 0,-1 1 0,0-1 0,-1 1 0,0-1 0,0 0 0,-1 0 0,0 0 0,0 0 0,-1 0 0,0 0 0,0-1 0,-1 0 0,0 0 0,0 0 0,-1-1 0,-6 7 0,-6 1 0,0 0 0,-1-1 0,0-1 0,-1-1 0,0 0 0,-37 12 0,-4 2 0,50-20 0,0 0 0,0 0 0,0-1 0,-1-1 0,1 0 0,-1 0 0,-21 1 0,10-2 0,1 1 0,-44 11 0,45-9 0,-1 0 0,1-2 0,-34 2 0,-75-7 0,-125 4 0,186 7 0,41-5 0,-49 2 0,40-5 0,0 1 0,-47 9 0,39-6 0,-1-2 0,-76-4 0,32-2 0,-449 3 0,517 1 0,-43 8 0,42-5 0,-40 2 0,-129-7-1365,175 1-5461</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01:50:28.967"/>
    </inkml:context>
    <inkml:brush xml:id="br0">
      <inkml:brushProperty name="width" value="0.05" units="cm"/>
      <inkml:brushProperty name="height" value="0.05" units="cm"/>
      <inkml:brushProperty name="color" value="#E71224"/>
    </inkml:brush>
  </inkml:definitions>
  <inkml:trace contextRef="#ctx0" brushRef="#br0">270 1 24575,'1'0'0,"-1"0"0,0 0 0,1 0 0,-1 0 0,0 0 0,1 0 0,-1 0 0,0 0 0,1 0 0,-1 0 0,0 0 0,1 0 0,-1 0 0,0 0 0,1 0 0,-1 1 0,0-1 0,0 0 0,1 0 0,-1 0 0,0 1 0,0-1 0,1 0 0,-1 0 0,0 1 0,0-1 0,0 0 0,1 0 0,-1 1 0,0-1 0,0 0 0,0 1 0,0-1 0,0 0 0,0 0 0,0 1 0,1-1 0,-1 0 0,0 1 0,0-1 0,0 0 0,0 1 0,0-1 0,-1 0 0,1 1 0,0-1 0,0 0 0,0 1 0,0-1 0,0 0 0,0 1 0,0-1 0,-1 0 0,1 0 0,0 1 0,0-1 0,0 0 0,-1 1 0,-13 15 0,-2-9 0,1 0 0,0 2 0,1 0 0,0 1 0,1 0 0,-24 23 0,25-22 0,0 1 0,-1-2 0,-1 0 0,0 0 0,0-1 0,-27 12 0,40-21 0,0 0 0,0 1 0,0-1 0,0 1 0,0-1 0,0 1 0,0-1 0,0 1 0,0 0 0,0-1 0,1 1 0,-1 0 0,0 0 0,0-1 0,1 1 0,-1 0 0,1 0 0,-1 0 0,0 0 0,1 0 0,0 0 0,-1 0 0,1 0 0,0 0 0,-1 2 0,2-2 0,-1 1 0,0-1 0,1 0 0,0 1 0,-1-1 0,1 0 0,0 0 0,0 0 0,0 1 0,-1-1 0,1 0 0,0 0 0,0 0 0,1-1 0,-1 1 0,2 1 0,5 3 0,0-1 0,0 0 0,1 0 0,-1-1 0,12 3 0,33 7 0,0 1 0,-1 3 0,93 44 0,-140-58-227,1-1-1,0 1 1,0-1-1,0-1 1,12 3-1,-3-2-6598</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19:57:17.576"/>
    </inkml:context>
    <inkml:brush xml:id="br0">
      <inkml:brushProperty name="width" value="0.05" units="cm"/>
      <inkml:brushProperty name="height" value="0.05" units="cm"/>
      <inkml:brushProperty name="color" value="#E71224"/>
    </inkml:brush>
  </inkml:definitions>
  <inkml:trace contextRef="#ctx0" brushRef="#br0">941 0 24575,'0'12'0,"0"0"0,-1 0 0,0 0 0,0-1 0,-2 1 0,1-1 0,-1 1 0,-1-1 0,0 0 0,-1 0 0,0 0 0,-1-1 0,0 1 0,0-2 0,-1 1 0,0-1 0,-1 0 0,-15 15 0,-11 5 0,0-1 0,-63 38 0,40-29 0,2-3 0,36-24 0,1 2 0,1-1 0,-23 21 0,24-19 0,-1-1 0,0 0 0,-1-1 0,0-1 0,-24 9 0,19-9 0,2 1 0,-1 1 0,-26 19 0,30-19 0,0-1 0,-1 0 0,0-2 0,-40 14 0,3-1 0,32-12-1365,1-3-5461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02:04:20.696"/>
    </inkml:context>
    <inkml:brush xml:id="br0">
      <inkml:brushProperty name="width" value="0.05" units="cm"/>
      <inkml:brushProperty name="height" value="0.05" units="cm"/>
      <inkml:brushProperty name="color" value="#E71224"/>
    </inkml:brush>
  </inkml:definitions>
  <inkml:trace contextRef="#ctx0" brushRef="#br0">1 1 24575,'0'347'-1365,"0"-331"-5461</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02:04:46.925"/>
    </inkml:context>
    <inkml:brush xml:id="br0">
      <inkml:brushProperty name="width" value="0.05" units="cm"/>
      <inkml:brushProperty name="height" value="0.05" units="cm"/>
      <inkml:brushProperty name="color" value="#E71224"/>
    </inkml:brush>
  </inkml:definitions>
  <inkml:trace contextRef="#ctx0" brushRef="#br0">0 1 24575,'44'28'0,"-39"-23"0,3 1 0,-2 1 0,1 0 0,-1 0 0,0 0 0,0 1 0,-1 0 0,0 0 0,7 15 0,13 49 0,-24-71 0,-1-1 0,1 0 0,-1 0 0,1 1 0,-1-1 0,1 0 0,-1 0 0,1 0 0,-1 0 0,1 0 0,0 0 0,-1 0 0,1 0 0,-1 0 0,1 0 0,-1 0 0,1 0 0,-1-1 0,1 1 0,-1 0 0,1 0 0,-1-1 0,1 1 0,-1 0 0,1 0 0,-1-1 0,1 1 0,-1-1 0,0 1 0,1 0 0,-1-1 0,1 1 0,-1-1 0,0 1 0,0-1 0,1 1 0,-1-1 0,0 0 0,17-20 0,6-7 16,38-40 0,-22 28-1413,-31 30-5429</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03:31:53.499"/>
    </inkml:context>
    <inkml:brush xml:id="br0">
      <inkml:brushProperty name="width" value="0.05" units="cm"/>
      <inkml:brushProperty name="height" value="0.05" units="cm"/>
      <inkml:brushProperty name="color" value="#E71224"/>
    </inkml:brush>
  </inkml:definitions>
  <inkml:trace contextRef="#ctx0" brushRef="#br0">0 0 23839,'1328'39'0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03:32:07.480"/>
    </inkml:context>
    <inkml:brush xml:id="br0">
      <inkml:brushProperty name="width" value="0.05" units="cm"/>
      <inkml:brushProperty name="height" value="0.05" units="cm"/>
      <inkml:brushProperty name="color" value="#E71224"/>
    </inkml:brush>
  </inkml:definitions>
  <inkml:trace contextRef="#ctx0" brushRef="#br0">324 0 24575,'-8'2'0,"-1"-1"0,1 2 0,0-1 0,-1 1 0,1 0 0,1 1 0,-1 0 0,-9 6 0,5-3 0,-17 10 0,-28 24 0,-16 9 0,67-47 0,0 1 0,1 0 0,-1 1 0,1-1 0,0 1 0,0 0 0,1 0 0,-1 0 0,1 1 0,0 0 0,1-1 0,-5 11 0,7-14 0,0 1 0,0 0 0,1-1 0,-1 1 0,1 0 0,0-1 0,-1 1 0,1 0 0,0 0 0,1-1 0,-1 1 0,0 0 0,1 0 0,0-1 0,0 1 0,-1-1 0,2 1 0,-1 0 0,0-1 0,0 0 0,1 1 0,-1-1 0,1 0 0,0 0 0,0 0 0,-1 0 0,1 0 0,1 0 0,-1 0 0,0-1 0,0 1 0,1-1 0,4 3 0,87 44 0,-56-24 0,-33-20 0,0-1 0,0 1 0,1-1 0,-1 0 0,1 0 0,0 0 0,0-1 0,9 3 0,-3-2-227,0 1-1,0 0 1,0 1-1,-1 0 1,22 15-1,-23-14-6598</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19:31:22.378"/>
    </inkml:context>
    <inkml:brush xml:id="br0">
      <inkml:brushProperty name="width" value="0.05" units="cm"/>
      <inkml:brushProperty name="height" value="0.05" units="cm"/>
      <inkml:brushProperty name="color" value="#E71224"/>
    </inkml:brush>
  </inkml:definitions>
  <inkml:trace contextRef="#ctx0" brushRef="#br0">21 871 24575,'-17'-7'0,"17"7"0,0 0 0,0 0 0,-1 0 0,1 0 0,0-1 0,0 1 0,-1 0 0,1 0 0,0-1 0,0 1 0,0 0 0,0 0 0,-1 0 0,1 0 0,0-1 0,0 1 0,0 0 0,0 0 0,0-1 0,0 1 0,0 0 0,0 0 0,0 0 0,0 0 0,0-1 0,0 1 0,0 0 0,0-1 0,0 1 0,0 0 0,0 0 0,0 0 0,1 0 0,-1-1 0,0 1 0,0 0 0,0 0 0,1-1 0,-1 1 0,0 0 0,0 0 0,0-1 0,1 1 0,-1 0 0,0 0 0,0 0 0,0 0 0,0 0 0,0 0 0,1 0 0,-1 0 0,0 0 0,1 0 0,-1 0 0,0 0 0,1 0 0,-1 0 0,0 0 0,1 0 0,-1 0 0,0 0 0,1 0 0,-1 0 0,0 0 0,28-3 0,1 1 0,-1 1 0,38 3 0,-5 0 0,-14-2 0,208-4 0,-209 1 0,0-1 0,-1-2 0,67-17 0,-6-2 0,0 4 0,156-14 0,-130 26 0,80-10 0,67-14 0,-139 21 0,227-44 0,201-39 0,-263 47 0,-272 43 0,420-80 0,73-18 0,-466 91 0,90-28 0,-146 40 0,45-13 0,1 4 0,97-10 0,-13 2 0,-41 4 0,104-5 0,-162 14 0,1-1 0,-1-1 0,49-14 0,-49 10 0,1 2 0,0 1 0,48-4 0,-10 8 0,268-23 0,-307 22 0,49 2 0,3 0 0,4-14-1365,-75 15-5461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19:31:24.307"/>
    </inkml:context>
    <inkml:brush xml:id="br0">
      <inkml:brushProperty name="width" value="0.05" units="cm"/>
      <inkml:brushProperty name="height" value="0.05" units="cm"/>
      <inkml:brushProperty name="color" value="#E71224"/>
    </inkml:brush>
  </inkml:definitions>
  <inkml:trace contextRef="#ctx0" brushRef="#br0">1 0 24575,'46'8'0,"-16"-2"0,80 16 0,-28-4 0,-66-15 0,-1 0 0,1 1 0,-1 0 0,0 1 0,0 0 0,-1 1 0,0 0 0,15 10 0,-27-15 0,-2 0 0,2 0 0,-1 0 0,1 0 0,-2 0 0,1 1 0,0-1 0,1 0 0,-1 1 0,-1-1 0,0 1 0,1-1 0,0 0 0,-1 1 0,1-1 0,-1 0 0,0 2 0,0-2 0,1 0 0,-1 1 0,-1-1 0,1 1 0,0-1 0,-1 1 0,1-1 0,-1 1 0,1-1 0,-2 3 0,-2 4 0,-1 0 0,0-1 0,-13 16 0,4-7 0,-24 30 46,25-33-516,1 1-1,-17 28 1</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3:16:52.221"/>
    </inkml:context>
    <inkml:brush xml:id="br0">
      <inkml:brushProperty name="width" value="0.05" units="cm"/>
      <inkml:brushProperty name="height" value="0.05" units="cm"/>
      <inkml:brushProperty name="color" value="#E71224"/>
    </inkml:brush>
  </inkml:definitions>
  <inkml:trace contextRef="#ctx0" brushRef="#br0">1030 0 24575,'-3'290'0,"6"317"0,10-423 0,1 84 0,-13-234 0,10 65 0,2 24 0,-12-80 0,-3 373 0,-2-378 0,-1 1 0,-2-1 0,-1-1 0,-2 0 0,-1 0 0,-1-1 0,-2-1 0,-1 0 0,-1-1 0,-25 37 0,31-55 0,-5 5 0,1 1 0,1 1 0,0 0 0,2 1 0,1 0 0,-11 34 0,16-39 0,-1 0 0,-1-1 0,-1 0 0,0 0 0,-1-1 0,0 0 0,-1 0 0,-1-1 0,0-1 0,-1 0 0,-1-1 0,1-1 0,-16 12 0,10-11 0,-1-1 0,0-1 0,0-1 0,-1-1 0,-1-1 0,1-1 0,-1-1 0,0-1 0,-1-2 0,-23 3 0,-188 21 0,184-23-330,-64-3 0,94-2-375,-4 0-6121</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3:16:55.115"/>
    </inkml:context>
    <inkml:brush xml:id="br0">
      <inkml:brushProperty name="width" value="0.05" units="cm"/>
      <inkml:brushProperty name="height" value="0.05" units="cm"/>
      <inkml:brushProperty name="color" value="#E71224"/>
    </inkml:brush>
  </inkml:definitions>
  <inkml:trace contextRef="#ctx0" brushRef="#br0">270 0 24575,'-2'7'0,"0"-1"0,-1 0 0,1 0 0,-1 0 0,0 0 0,-1 0 0,1-1 0,-1 0 0,0 0 0,0 0 0,0 0 0,-6 4 0,2 0 0,-202 213 0,210-222 0,0 1 0,-1-1 0,1 0 0,0 1 0,0-1 0,-1 0 0,1 1 0,0-1 0,0 1 0,-1-1 0,1 0 0,0 1 0,0-1 0,0 1 0,0-1 0,0 1 0,0-1 0,0 0 0,0 1 0,0-1 0,0 1 0,0-1 0,0 1 0,0-1 0,0 1 0,0-1 0,0 1 0,0-1 0,0 0 0,0 1 0,0-1 0,1 1 0,-1-1 0,0 0 0,1 1 0,16 15 0,33 10 0,-38-21 0,14 9 0,0 1 0,41 31 0,-57-38 0,-1 1 0,1 1 0,-2 0 0,1 0 0,-1 1 0,0 0 0,-1 0 0,12 25 0,11 7-403,-24-35-559,5 5-5864</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18:56:53.359"/>
    </inkml:context>
    <inkml:brush xml:id="br0">
      <inkml:brushProperty name="width" value="0.05" units="cm"/>
      <inkml:brushProperty name="height" value="0.05" units="cm"/>
      <inkml:brushProperty name="color" value="#E71224"/>
    </inkml:brush>
  </inkml:definitions>
  <inkml:trace contextRef="#ctx0" brushRef="#br0">6723 0 24575,'-1107'36'0,"4"45"0,315 40 0,574-81 0,-327 77 0,223-45 0,-37 19 0,156-28 0,-74 21 0,180-54 0,1 4 0,2 4 0,-87 50 0,140-67 0,1 1 0,1 2 0,1 2 0,-49 46 0,-107 134 0,165-178 0,-100 125 0,57-68 0,-94 93 0,-93 44 0,245-212 0,0-1 0,1 1 0,1 1 0,-1-1 0,2 2 0,-1-1 0,-8 21 0,-34 95 0,30-71 0,-6 28 0,3 1 0,-19 149 0,21-105 0,-5-11 24,14-68-719,-12 100 1,23-128-6132</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18:56:55.895"/>
    </inkml:context>
    <inkml:brush xml:id="br0">
      <inkml:brushProperty name="width" value="0.05" units="cm"/>
      <inkml:brushProperty name="height" value="0.05" units="cm"/>
      <inkml:brushProperty name="color" value="#E71224"/>
    </inkml:brush>
  </inkml:definitions>
  <inkml:trace contextRef="#ctx0" brushRef="#br0">1 0 24575,'1'7'0,"0"-1"0,1 0 0,0 1 0,0-1 0,1 0 0,0 0 0,0-1 0,0 1 0,0-1 0,8 10 0,11 20 0,-8-11 0,29 42 0,-31-50 0,0 1 0,-1 1 0,-1 0 0,14 36 0,11 73 0,-19-146 0,1 0 0,1 1 0,24-19 0,1-2 0,-15 15 0,1 1 0,36-22 0,4-2 0,-19 12-1365,-34 28-5461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19:57:18.527"/>
    </inkml:context>
    <inkml:brush xml:id="br0">
      <inkml:brushProperty name="width" value="0.05" units="cm"/>
      <inkml:brushProperty name="height" value="0.05" units="cm"/>
      <inkml:brushProperty name="color" value="#E71224"/>
    </inkml:brush>
  </inkml:definitions>
  <inkml:trace contextRef="#ctx0" brushRef="#br0">206 0 24575,'-4'1'0,"1"0"0,0 0 0,1 0 0,-1 0 0,0 0 0,0 1 0,0-1 0,1 1 0,-1 0 0,1 0 0,-1 0 0,1 0 0,0 0 0,0 1 0,0-1 0,0 1 0,-2 3 0,-29 48 0,-69 129 0,99-178 0,0 0 0,0 0 0,1 1 0,-1-1 0,1 0 0,1 1 0,-1 0 0,1-1 0,0 1 0,0 0 0,1 0 0,-1 0 0,2 11 0,0-14 0,-1 0 0,1 0 0,0-1 0,0 1 0,0 0 0,1 0 0,-1-1 0,1 1 0,0 0 0,-1-1 0,1 0 0,0 1 0,0-1 0,1 0 0,-1 0 0,0 0 0,1 0 0,-1-1 0,1 1 0,0-1 0,-1 1 0,1-1 0,0 0 0,0 0 0,0 0 0,0 0 0,5 0 0,30 4 0,0-2 0,1-2 0,64-6 0,-2 1 0,2 4-1365,-73 0-5461</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0:04:11.593"/>
    </inkml:context>
    <inkml:brush xml:id="br0">
      <inkml:brushProperty name="width" value="0.05" units="cm"/>
      <inkml:brushProperty name="height" value="0.05" units="cm"/>
      <inkml:brushProperty name="color" value="#E71224"/>
    </inkml:brush>
  </inkml:definitions>
  <inkml:trace contextRef="#ctx0" brushRef="#br0">1 1695 24575,'9'-6'0,"-1"0"0,1-1 0,-1 0 0,-1 0 0,1-1 0,-1 0 0,0 0 0,-1-1 0,8-14 0,13-15 0,41-52 0,164-193 0,-201 251 0,1 2 0,1 1 0,1 2 0,2 1 0,1 1 0,52-25 0,89-33 0,-18 11 0,256-158 0,-352 187 0,2 3 0,2 2 0,124-48 0,167-24 0,-184 60 0,-4-7 0,-102 31 0,0 4 0,1 3 0,1 2 0,89-8 0,391-30 0,-437 52-1365,-92 3-5461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0:04:13.752"/>
    </inkml:context>
    <inkml:brush xml:id="br0">
      <inkml:brushProperty name="width" value="0.05" units="cm"/>
      <inkml:brushProperty name="height" value="0.05" units="cm"/>
      <inkml:brushProperty name="color" value="#E71224"/>
    </inkml:brush>
  </inkml:definitions>
  <inkml:trace contextRef="#ctx0" brushRef="#br0">1 0 24575,'6'2'0,"-1"-1"0,1 1 0,0 0 0,-1 0 0,0 0 0,1 1 0,9 6 0,11 6 0,13 0 0,-1 1 0,-1 3 0,-1 0 0,-1 3 0,45 35 0,-42-27 0,-19-16 0,0 1 0,-1 1 0,-1 1 0,0 0 0,20 28 0,-36-43 0,0 0 0,-1 0 0,1 0 0,-1 0 0,1-1 0,-1 1 0,0 0 0,0 0 0,0 0 0,0 0 0,0 0 0,0 0 0,-1 0 0,1 0 0,-1 0 0,1 0 0,-1 0 0,0 0 0,0-1 0,1 1 0,-1 0 0,0 0 0,-1-1 0,1 1 0,0-1 0,0 1 0,-1-1 0,1 0 0,-3 3 0,-54 40 0,49-37 0,-231 146 0,223-142-341,0-1 0,-1-1-1,-31 12 1,21-12-6485</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0:14:40.618"/>
    </inkml:context>
    <inkml:brush xml:id="br0">
      <inkml:brushProperty name="width" value="0.05" units="cm"/>
      <inkml:brushProperty name="height" value="0.05" units="cm"/>
      <inkml:brushProperty name="color" value="#E71224"/>
    </inkml:brush>
  </inkml:definitions>
  <inkml:trace contextRef="#ctx0" brushRef="#br0">1388 2262 24575,'1'-18'0,"1"-1"0,7-29 0,2-22 0,-6-302 0,-7 205 0,-1 121 0,-2 0 0,-1 1 0,-3-1 0,-24-75 0,-27-32 0,58 148 0,-77-153 0,59 116 0,-1 0 0,-2 2 0,-40-53 0,-10-14 0,50 77 0,-2 1 0,-1 1 0,-1 2 0,-1 0 0,-1 2 0,-46-29 0,-138-78 0,-23 4 0,69 42 0,140 68 0,20 13 0,1-1 0,-1 1 0,0 1 0,0-1 0,0 1 0,0 0 0,-1 1 0,1 0 0,-9-2 0,-28-4-1365,27 2-5461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0:14:42.866"/>
    </inkml:context>
    <inkml:brush xml:id="br0">
      <inkml:brushProperty name="width" value="0.05" units="cm"/>
      <inkml:brushProperty name="height" value="0.05" units="cm"/>
      <inkml:brushProperty name="color" value="#E71224"/>
    </inkml:brush>
  </inkml:definitions>
  <inkml:trace contextRef="#ctx0" brushRef="#br0">243 494 24575,'1'-15'0,"-1"-1"0,-1 0 0,0 0 0,-1 0 0,-1 1 0,0-1 0,-1 1 0,-1 0 0,0 0 0,-1 0 0,-1 1 0,0-1 0,-1 2 0,-12-18 0,-18-19 0,27 34 0,0 1 0,0 0 0,-2 0 0,0 2 0,0-1 0,-29-20 0,41 34 0,-1-1 0,1 1 0,0-1 0,0 0 0,0 1 0,0-1 0,0 0 0,0 0 0,0 1 0,0-1 0,0 0 0,0 0 0,0 0 0,1 0 0,-1 0 0,0 0 0,1 0 0,-1-1 0,1 1 0,-1 0 0,0-2 0,2 2 0,-1 0 0,1 0 0,-1 0 0,1 1 0,-1-1 0,1 0 0,0 1 0,0-1 0,-1 1 0,1-1 0,0 1 0,0-1 0,0 1 0,-1-1 0,1 1 0,0 0 0,0-1 0,0 1 0,0 0 0,0 0 0,1 0 0,67-5 0,-62 5 0,168 3 0,130-4 0,-278-3-29,0-1-1,40-12 1,-30 7-1248,-10 3-5549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2:44:47.244"/>
    </inkml:context>
    <inkml:brush xml:id="br0">
      <inkml:brushProperty name="width" value="0.05" units="cm"/>
      <inkml:brushProperty name="height" value="0.05" units="cm"/>
      <inkml:brushProperty name="color" value="#E71224"/>
    </inkml:brush>
  </inkml:definitions>
  <inkml:trace contextRef="#ctx0" brushRef="#br0">2169 545 24443,'-2168'-476'0,"2385"652"0,-434-352 0,488 108 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4T15:23:10.346"/>
    </inkml:context>
    <inkml:brush xml:id="br0">
      <inkml:brushProperty name="width" value="0.05" units="cm"/>
      <inkml:brushProperty name="height" value="0.05" units="cm"/>
      <inkml:brushProperty name="color" value="#E71224"/>
    </inkml:brush>
  </inkml:definitions>
  <inkml:trace contextRef="#ctx0" brushRef="#br0">2169 545 24443,'-2168'-476'0,"2385"652"0,-434-352 0,488 108 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2:44:47.244"/>
    </inkml:context>
    <inkml:brush xml:id="br0">
      <inkml:brushProperty name="width" value="0.05" units="cm"/>
      <inkml:brushProperty name="height" value="0.05" units="cm"/>
      <inkml:brushProperty name="color" value="#E71224"/>
    </inkml:brush>
  </inkml:definitions>
  <inkml:trace contextRef="#ctx0" brushRef="#br0">2169 545 24443,'-2168'-476'0,"2385"652"0,-434-352 0,488 108 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4T16:54:03.553"/>
    </inkml:context>
    <inkml:brush xml:id="br0">
      <inkml:brushProperty name="width" value="0.05" units="cm"/>
      <inkml:brushProperty name="height" value="0.05" units="cm"/>
      <inkml:brushProperty name="color" value="#E71224"/>
    </inkml:brush>
  </inkml:definitions>
  <inkml:trace contextRef="#ctx0" brushRef="#br0">2169 545 24443,'-2168'-476'0,"2385"652"0,-434-352 0,488 108 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2:44:47.244"/>
    </inkml:context>
    <inkml:brush xml:id="br0">
      <inkml:brushProperty name="width" value="0.05" units="cm"/>
      <inkml:brushProperty name="height" value="0.05" units="cm"/>
      <inkml:brushProperty name="color" value="#E71224"/>
    </inkml:brush>
  </inkml:definitions>
  <inkml:trace contextRef="#ctx0" brushRef="#br0">2169 545 24443,'-2168'-476'0,"2385"652"0,-434-352 0,488 108 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3T22:44:47.244"/>
    </inkml:context>
    <inkml:brush xml:id="br0">
      <inkml:brushProperty name="width" value="0.05" units="cm"/>
      <inkml:brushProperty name="height" value="0.05" units="cm"/>
      <inkml:brushProperty name="color" value="#E71224"/>
    </inkml:brush>
  </inkml:definitions>
  <inkml:trace contextRef="#ctx0" brushRef="#br0">2121 682 24443,'-2120'-596'0,"2332"816"0,-424-440 0,477 135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19:57:26.315"/>
    </inkml:context>
    <inkml:brush xml:id="br0">
      <inkml:brushProperty name="width" value="0.05" units="cm"/>
      <inkml:brushProperty name="height" value="0.05" units="cm"/>
      <inkml:brushProperty name="color" value="#E71224"/>
    </inkml:brush>
  </inkml:definitions>
  <inkml:trace contextRef="#ctx0" brushRef="#br0">1179 1 24575,'-28'0'0,"-1"1"0,1 1 0,-1 2 0,1 1 0,0 1 0,0 1 0,1 1 0,0 2 0,-28 14 0,-94 35 0,111-46 0,0 1 0,1 2 0,-42 24 0,-20 17 0,53-32 0,-59 42 0,67-40 0,25-19 0,1 0 0,0 1 0,0 1 0,1 0 0,0 0 0,-12 17 0,-22 25 0,34-41 0,1 0 0,1 1 0,0 0 0,-11 17 0,13-16 0,1 0 0,0 1 0,0 0 0,1 0 0,1 0 0,0 0 0,-2 21 0,6-31 0,0 0 0,0 0 0,0 0 0,1 1 0,-1-1 0,1 0 0,0 0 0,0 0 0,0 0 0,1-1 0,-1 1 0,1 0 0,0 0 0,0-1 0,1 1 0,-1-1 0,0 0 0,1 0 0,0 0 0,0 0 0,0 0 0,0 0 0,1-1 0,-1 0 0,0 1 0,1-1 0,0-1 0,-1 1 0,1 0 0,0-1 0,5 1 0,17 4 0,0-1 0,1-2 0,0 0 0,0-2 0,0-1 0,38-5 0,16 1 0,998 4 0,-1041-2 0,0-2 0,-1-2 0,62-17 0,-61 12 0,1 3 0,0 1 0,51-3 0,92-7 0,-117 9 0,70-1 0,-103 9 0,-1-1 0,0-2 0,0-1 0,32-8 0,-12 3 0,1 3 0,-1 1 0,1 3 0,66 6 0,-3-1 0,371-3-1365,-456 0-5461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4T04:48:29.005"/>
    </inkml:context>
    <inkml:brush xml:id="br0">
      <inkml:brushProperty name="width" value="0.05" units="cm"/>
      <inkml:brushProperty name="height" value="0.05" units="cm"/>
      <inkml:brushProperty name="color" value="#E71224"/>
    </inkml:brush>
  </inkml:definitions>
  <inkml:trace contextRef="#ctx0" brushRef="#br0">1582 509 24443,'-1581'-445'0,"1739"610"0,-316-330 0,356 102 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19:14:53.343"/>
    </inkml:context>
    <inkml:brush xml:id="br0">
      <inkml:brushProperty name="width" value="0.05" units="cm"/>
      <inkml:brushProperty name="height" value="0.05" units="cm"/>
      <inkml:brushProperty name="color" value="#E71224"/>
    </inkml:brush>
  </inkml:definitions>
  <inkml:trace contextRef="#ctx0" brushRef="#br0">1 0 24575,'1'1'0,"1"0"0,-1 0 0,1 0 0,-1 0 0,0 0 0,1 0 0,-1 1 0,0-1 0,0 0 0,0 1 0,0-1 0,0 1 0,0-1 0,0 1 0,-1-1 0,1 1 0,0 0 0,-1-1 0,1 1 0,-1 0 0,0-1 0,1 3 0,3 9 0,-2-8 0,6 10 0,-1 1 0,0 0 0,-2 0 0,0 1 0,-1 0 0,3 22 0,-3-17 0,0 0 0,1 0 0,1-1 0,1 0 0,1 0 0,11 20 0,-14-28 0,-1-1 0,-1 1 0,4 21 0,-5-22 0,1 1 0,0 0 0,9 23 0,-3-17 0,111 226 0,-88-178 0,-23-46 0,0 0 0,2-1 0,0-1 0,16 20 0,35 52 0,-28-39 0,-16-28 0,2-2 0,0 0 0,33 28 0,-30-30 0,0 1 0,37 47 0,-42-45 0,33 32 0,-12-15 0,-13-14 0,53 41 0,-33-29 0,20 11 0,17 18 0,46 54 0,-119-112 0,0-2 0,1 1 0,0-1 0,1-1 0,16 7 0,-15-7 0,-1 0 0,1 1 0,-1 0 0,18 14 0,-9-2 0,2-1 0,0-2 0,0 0 0,35 16 0,61 38 0,-38-35 0,-50-22 0,33 18 0,-18-8 0,55 20 0,-18-8 0,108 42 0,-174-71 0,157 48 0,-147-46 0,37 16 0,-39-14 0,50 14 0,120 30 0,-123-33 0,42 25 0,-100-42 0,47 14 0,79 12 0,-113-25 0,41 14 0,-42-11 0,44 7 0,-23-8 0,-2 0 0,78 3 0,-82-11 0,0 3 0,68 10 0,-76-7 0,39 0 0,-42-4 0,-1 2 0,31 6 0,-20-3 0,0-1 0,0-2 0,77-6 0,-29 1 0,603 2 0,-667 2 0,0 0 0,27 6 0,-25-3 0,40 2 0,42-8 0,46 2 0,-90 11 0,-47-8 0,0-1 0,28 3 0,284-6 0,-156-1 0,-155 2 0,0 1 0,31 7 0,-29-5 0,-1 0 0,23 0 0,287-3 0,-156-3 0,-149 4 0,-1 0 0,29 6 0,-27-3 0,42 2 0,-29-5 0,67 10 0,110 12 0,-158-17 0,1-3 0,104-5 0,-58-1 0,540 2-1365,-624 0-5461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19:15:15.172"/>
    </inkml:context>
    <inkml:brush xml:id="br0">
      <inkml:brushProperty name="width" value="0.05" units="cm"/>
      <inkml:brushProperty name="height" value="0.05" units="cm"/>
      <inkml:brushProperty name="color" value="#E71224"/>
    </inkml:brush>
  </inkml:definitions>
  <inkml:trace contextRef="#ctx0" brushRef="#br0">0 2 24575,'6'0'0,"28"-1"0,0 1 0,0 3 0,0 0 0,37 10 0,-30-4 0,0-1 0,80 4 0,85-11 0,-93-3 0,-88 4 0,0 0 0,35 9 0,-4-1 0,-2-1 0,-20-3 0,67 3 0,-44-9 0,-8-1 0,1 2 0,78 12 0,-86-7 0,1-3 0,-1-1 0,50-4 0,68 3 0,-81 10 0,-50-6 0,52 3 0,-18-8 0,-15-1 0,0 2 0,77 12 0,-70-6 0,0-3 0,0-1 0,56-6 0,-8 1 0,-35 1 0,76 3 0,-124 0 0,-1 2 0,0 1 0,22 7 0,-25-6 0,0-1 0,0-1 0,1 0 0,32 2 0,29-7 0,-56-1 0,0 1 0,0 1 0,0 1 0,0 1 0,0 1 0,0 1 0,36 11 0,-36-8 0,-1-1 0,1 0 0,37 3 0,10 3 0,17 1 0,-58-9 0,1 0 0,46 15 0,-53-13 0,-1-1 0,1-1 0,35 2 0,20 3 0,51 24 0,-39-8 0,15 6 0,-64-17 0,48 9 0,-51-14 0,43 16 0,-30-9 0,-31-9 0,33 17 0,16 7 0,84 26 0,-92-34 0,10 6 0,96 52 0,-134-64 0,54 21 0,-63-27 0,0 1 0,-1 1 0,0 0 0,29 25 0,29 19 0,-56-40 0,-1 1 0,22 21 0,29 21 0,-57-46 0,27 26 0,13 10 0,-35-31 0,0 1 0,-2 1 0,0 1 0,20 31 0,-35-47 0,37 55 0,-30-41 0,1-1 0,1 0 0,23 24 0,-26-32 0,-1 1 0,0 1 0,-1 0 0,-1 0 0,0 1 0,8 19 0,4 5 0,95 183 0,-89-178 0,-19-34 0,-1 1 0,0 0 0,7 17 0,31 68 0,2 5 0,-27-35 0,-15-45 0,2-1 0,0 0 0,11 22 0,-8-23 0,-2 1 0,9 32 0,5 16 0,-16-51 0,0 0 0,-1 0 0,-1 0 0,-1 1 0,1 23 0,-3-24 0,2 1 0,0 0 0,1 0 0,9 31 0,-4-26 0,-2 0 0,0 1 0,-2-1 0,0 1 0,0 24 0,-5 118 0,-1-65 0,2-69 0,-1 20 0,3-1 0,11 76 0,-7-83-66,-2-1 0,-4 78 0,-1-67-1101,1-33-5659</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19:15:18.157"/>
    </inkml:context>
    <inkml:brush xml:id="br0">
      <inkml:brushProperty name="width" value="0.05" units="cm"/>
      <inkml:brushProperty name="height" value="0.05" units="cm"/>
      <inkml:brushProperty name="color" value="#E71224"/>
    </inkml:brush>
  </inkml:definitions>
  <inkml:trace contextRef="#ctx0" brushRef="#br0">1 1 24575,'5'0'0,"0"0"0,0 0 0,0 1 0,0-1 0,0 1 0,0 0 0,0 1 0,0-1 0,-1 1 0,1 0 0,0 0 0,-1 1 0,0-1 0,1 1 0,-1 0 0,7 6 0,-6-2 0,0-1 0,0 1 0,0 0 0,-1 0 0,0 0 0,-1 1 0,1 0 0,-2-1 0,4 13 0,-4-12 0,1 0 0,0-1 0,0 1 0,1-1 0,0 0 0,0 0 0,1-1 0,5 8 0,-8-12 0,-1-1 0,0 1 0,1-1 0,0 1 0,-1-1 0,1 0 0,0 1 0,-1-1 0,1 0 0,0 0 0,0 0 0,0-1 0,0 1 0,0 0 0,0-1 0,0 1 0,0-1 0,0 0 0,0 1 0,0-1 0,0 0 0,1 0 0,-1-1 0,0 1 0,0 0 0,0-1 0,0 1 0,0-1 0,0 0 0,0 1 0,0-1 0,0 0 0,-1 0 0,1 0 0,0-1 0,2-1 0,11-10 27,-1-1 0,-1 0-1,0-1 1,13-20 0,-13 15-527,2 2 1,19-20-1,-17 22-6326</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19:15:28.707"/>
    </inkml:context>
    <inkml:brush xml:id="br0">
      <inkml:brushProperty name="width" value="0.05" units="cm"/>
      <inkml:brushProperty name="height" value="0.05" units="cm"/>
      <inkml:brushProperty name="color" value="#E71224"/>
    </inkml:brush>
  </inkml:definitions>
  <inkml:trace contextRef="#ctx0" brushRef="#br0">1 1 24575,'13'0'0,"0"1"0,0 1 0,0 1 0,0 0 0,0 0 0,-1 1 0,1 1 0,-1 0 0,0 1 0,0 0 0,-1 0 0,0 1 0,18 15 0,0-2 0,57 28 0,-21-13 0,-49-26 0,0 1 0,29 25 0,-44-35 0,0 1 0,-1 0 0,1 0 0,0 0 0,-1 0 0,1 0 0,-1 0 0,1 0 0,-1 1 0,1-1 0,-1 0 0,0 0 0,0 0 0,1 0 0,-1 0 0,0 1 0,0-1 0,0 0 0,0 0 0,-1 0 0,1 0 0,0 0 0,0 1 0,-1-1 0,1 0 0,-1 0 0,1 0 0,-1 0 0,1 0 0,-1 0 0,1 0 0,-2 1 0,-30 32 0,24-27 0,-76 65 0,55-49 0,1 2 0,-44 48 0,-9 11-1365,70-72-5461</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21:42:34.896"/>
    </inkml:context>
    <inkml:brush xml:id="br0">
      <inkml:brushProperty name="width" value="0.05" units="cm"/>
      <inkml:brushProperty name="height" value="0.05" units="cm"/>
      <inkml:brushProperty name="color" value="#E71224"/>
    </inkml:brush>
  </inkml:definitions>
  <inkml:trace contextRef="#ctx0" brushRef="#br0">2615 0 24575,'0'425'0,"-1"-398"0,-2 0 0,-12 53 0,8-53 0,2 0 0,-3 54 0,9 689 0,-1-762 0,0 1 0,0-1 0,-1 1 0,0-1 0,-1 1 0,0-1 0,0 0 0,-1 0 0,0 0 0,0 0 0,-1 0 0,0 0 0,0-1 0,-1 0 0,0 0 0,0 0 0,-1-1 0,-6 7 0,-6 1 0,0 0 0,-1-1 0,0-1 0,-1-1 0,0 0 0,-37 12 0,-4 2 0,50-20 0,0 0 0,0 0 0,0-1 0,-1-1 0,1 0 0,-1 0 0,-21 1 0,10-2 0,1 1 0,-44 11 0,45-9 0,-1 0 0,1-2 0,-34 2 0,-75-7 0,-125 4 0,186 7 0,41-5 0,-49 2 0,40-5 0,0 1 0,-47 9 0,39-6 0,-1-2 0,-76-4 0,32-2 0,-449 3 0,517 1 0,-43 8 0,42-5 0,-40 2 0,-129-7-1365,175 1-5461</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21:42:34.897"/>
    </inkml:context>
    <inkml:brush xml:id="br0">
      <inkml:brushProperty name="width" value="0.05" units="cm"/>
      <inkml:brushProperty name="height" value="0.05" units="cm"/>
      <inkml:brushProperty name="color" value="#E71224"/>
    </inkml:brush>
  </inkml:definitions>
  <inkml:trace contextRef="#ctx0" brushRef="#br0">270 1 24575,'1'0'0,"-1"0"0,0 0 0,1 0 0,-1 0 0,0 0 0,1 0 0,-1 0 0,0 0 0,1 0 0,-1 0 0,0 0 0,1 0 0,-1 0 0,0 0 0,1 0 0,-1 1 0,0-1 0,0 0 0,1 0 0,-1 0 0,0 1 0,0-1 0,1 0 0,-1 0 0,0 1 0,0-1 0,0 0 0,1 0 0,-1 1 0,0-1 0,0 0 0,0 1 0,0-1 0,0 0 0,0 0 0,0 1 0,1-1 0,-1 0 0,0 1 0,0-1 0,0 0 0,0 1 0,0-1 0,-1 0 0,1 1 0,0-1 0,0 0 0,0 1 0,0-1 0,0 0 0,0 1 0,0-1 0,-1 0 0,1 0 0,0 1 0,0-1 0,0 0 0,-1 1 0,-13 15 0,-2-9 0,1 0 0,0 2 0,1 0 0,0 1 0,1 0 0,-24 23 0,25-22 0,0 1 0,-1-2 0,-1 0 0,0 0 0,0-1 0,-27 12 0,40-21 0,0 0 0,0 1 0,0-1 0,0 1 0,0-1 0,0 1 0,0-1 0,0 1 0,0 0 0,0-1 0,1 1 0,-1 0 0,0 0 0,0-1 0,1 1 0,-1 0 0,1 0 0,-1 0 0,0 0 0,1 0 0,0 0 0,-1 0 0,1 0 0,0 0 0,-1 2 0,2-2 0,-1 1 0,0-1 0,1 0 0,0 1 0,-1-1 0,1 0 0,0 0 0,0 0 0,0 1 0,-1-1 0,1 0 0,0 0 0,0 0 0,1-1 0,-1 1 0,2 1 0,5 3 0,0-1 0,0 0 0,1 0 0,-1-1 0,12 3 0,33 7 0,0 1 0,-1 3 0,93 44 0,-140-58-227,1-1-1,0 1 1,0-1-1,0-1 1,12 3-1,-3-2-6598</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19:16:27.958"/>
    </inkml:context>
    <inkml:brush xml:id="br0">
      <inkml:brushProperty name="width" value="0.05" units="cm"/>
      <inkml:brushProperty name="height" value="0.05" units="cm"/>
      <inkml:brushProperty name="color" value="#E71224"/>
    </inkml:brush>
  </inkml:definitions>
  <inkml:trace contextRef="#ctx0" brushRef="#br0">4047 0 24575,'-589'0'0,"569"1"0,0 2 0,-36 7 0,11 0 0,16-4 0,1 1 0,-28 13 0,24-9 0,-35 8 0,29-9 0,-67 27 0,60-19 0,-39 15 0,-114 37 0,186-65 0,0 0 0,0 0 0,1 1 0,-1 1 0,1 0 0,1 0 0,-15 14 0,13-11 0,0-1 0,0 0 0,-1-1 0,-25 12 0,18-11 0,0 1 0,1 1 0,-21 16 0,19-12 0,-43 22 0,42-25 0,-41 28 0,40-24 0,-35 18 0,11-8 0,-77 56 0,37-21 0,31-22 0,-49 47 0,49-39 0,25-24 0,-46 27 0,48-33 0,1 1 0,-37 32 0,-40 38 0,57-51 0,-82 86 0,28-15 0,61-68 0,2 2 0,-60 83 0,39-42 0,35-51 0,-38 66 0,-2 9 0,-10 21 0,-41 99 0,16-1 0,43-90 0,48-114 0,0-1 0,1 1 0,2 1 0,0 0 0,1 0 0,1 0 0,0 31 0,2-30 0,-2 1 0,0 0 0,-1-1 0,-2 0 0,-9 25 0,-11 41 0,-24 158 0,24-101 0,10-66 0,-10 149 0,15-89 0,-1 21 0,14 238 0,2-358 0,1 0 0,20 81 0,-8-49 0,-9-45 0,1-1 0,13 28 0,10 37 0,-18-39 0,3 0 0,40 94 0,-46-123 0,0 1 0,6 29 0,-9-27 0,21 48 0,22 29 0,108 251 0,-145-326 0,2-1 0,33 48 0,-28-45 0,28 55 0,6 14 0,-18-37 0,-25-46 0,1-1 0,22 27 0,-18-24 0,20 30 0,32 49 0,-8-14 0,-45-66 0,0 0 0,1 0 0,30 25 0,-15-13 0,8 4 0,67 46 0,-57-45 0,40 27 0,-42-38 0,-38-21 0,1 0 0,-1 1 0,0 1 0,12 8 0,8 8 0,1-2 0,0-1 0,45 20 0,-25-13 0,-26-15 0,2-1 0,34 10 0,-8-3 0,-29-11 0,0 0 0,28 3 0,-26-5 0,42 11 0,-21 2 0,-30-10 0,0-1 0,0-1 0,1-1 0,-1 0 0,22 2 0,-11-3 0,0 1 0,43 12 0,-46-9 0,1-1 0,0-2 0,34 3 0,-43-6 0,-1 1 0,1 1 0,-1 0 0,29 10 0,21 6 0,0-8 0,2-2 0,125-1 0,589-8 0,-736 2 0,48 8 0,-47-4 0,53 1 0,-66-5 0,50 8 0,-48-5 0,44 1 0,1096-7-1365,-1155 1-5461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19:16:30.119"/>
    </inkml:context>
    <inkml:brush xml:id="br0">
      <inkml:brushProperty name="width" value="0.05" units="cm"/>
      <inkml:brushProperty name="height" value="0.05" units="cm"/>
      <inkml:brushProperty name="color" value="#E71224"/>
    </inkml:brush>
  </inkml:definitions>
  <inkml:trace contextRef="#ctx0" brushRef="#br0">1 0 24575,'1'3'0,"0"1"0,0-1 0,1 0 0,0 0 0,-1-1 0,1 1 0,0 0 0,0 0 0,0-1 0,1 1 0,-1-1 0,0 0 0,1 0 0,0 0 0,4 3 0,3 3 0,60 44 0,-51-40 0,-2 0 0,1 2 0,17 18 0,-15-14 0,0-1 0,0-1 0,45 26 0,-26-17 0,-38-24 0,1 0 0,-1 0 0,0 0 0,1 0 0,-1 0 0,0 0 0,0 0 0,0 0 0,0 1 0,0-1 0,0 0 0,0 1 0,0-1 0,-1 1 0,1-1 0,0 1 0,-1-1 0,1 1 0,-1-1 0,0 1 0,1 0 0,-1-1 0,0 1 0,0-1 0,0 1 0,0 0 0,0-1 0,-1 1 0,1 0 0,0-1 0,-1 1 0,1-1 0,-1 1 0,-1 2 0,-3 4 0,0 1 0,0-2 0,-1 1 0,-13 13 0,10-11 0,-26 25 0,28-29 0,1-1 0,0 1 0,0 0 0,1 1 0,0-1 0,0 1 0,0 0 0,1 1 0,0-1 0,0 1 0,1 0 0,-3 9 0,2-6-341,0 0 0,0 0-1,-11 17 1,7-13-6485</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21:42:34.896"/>
    </inkml:context>
    <inkml:brush xml:id="br0">
      <inkml:brushProperty name="width" value="0.05" units="cm"/>
      <inkml:brushProperty name="height" value="0.05" units="cm"/>
      <inkml:brushProperty name="color" value="#E71224"/>
    </inkml:brush>
  </inkml:definitions>
  <inkml:trace contextRef="#ctx0" brushRef="#br0">2615 0 24575,'0'425'0,"-1"-398"0,-2 0 0,-12 53 0,8-53 0,2 0 0,-3 54 0,9 689 0,-1-762 0,0 1 0,0-1 0,-1 1 0,0-1 0,-1 1 0,0-1 0,0 0 0,-1 0 0,0 0 0,0 0 0,-1 0 0,0 0 0,0-1 0,-1 0 0,0 0 0,0 0 0,-1-1 0,-6 7 0,-6 1 0,0 0 0,-1-1 0,0-1 0,-1-1 0,0 0 0,-37 12 0,-4 2 0,50-20 0,0 0 0,0 0 0,0-1 0,-1-1 0,1 0 0,-1 0 0,-21 1 0,10-2 0,1 1 0,-44 11 0,45-9 0,-1 0 0,1-2 0,-34 2 0,-75-7 0,-125 4 0,186 7 0,41-5 0,-49 2 0,40-5 0,0 1 0,-47 9 0,39-6 0,-1-2 0,-76-4 0,32-2 0,-449 3 0,517 1 0,-43 8 0,42-5 0,-40 2 0,-129-7-1365,175 1-5461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20:32.579"/>
    </inkml:context>
    <inkml:brush xml:id="br0">
      <inkml:brushProperty name="width" value="0.05" units="cm"/>
      <inkml:brushProperty name="height" value="0.05" units="cm"/>
      <inkml:brushProperty name="color" value="#E71224"/>
    </inkml:brush>
  </inkml:definitions>
  <inkml:trace contextRef="#ctx0" brushRef="#br0">0 0 24575,'6'0'0,"-1"1"0,0 0 0,1 0 0,-1 0 0,0 1 0,0 0 0,0 0 0,0 0 0,0 0 0,0 1 0,-1 0 0,1 0 0,-1 0 0,7 6 0,5 7 0,-1 0 0,17 23 0,-17-20 0,18 27 0,-1 1 0,41 82 0,-69-121 0,1-1 0,0 0 0,0 0 0,1-1 0,0 0 0,0 0 0,1 0 0,0 0 0,0-1 0,0 0 0,0-1 0,13 6 0,-6-2 0,-12-7 0,-1-1 0,1 1 0,-1 0 0,0-1 0,0 1 0,1 0 0,-1 0 0,0 0 0,0 0 0,0 0 0,0 0 0,0 0 0,0 1 0,0-1 0,0 0 0,0 0 0,-1 1 0,1-1 0,-1 1 0,1-1 0,-1 0 0,1 1 0,-1-1 0,0 1 0,1-1 0,-1 1 0,0-1 0,0 1 0,0-1 0,-1 1 0,1-1 0,0 3 0,-3 1 0,1 1 0,-1-1 0,0 0 0,-1 0 0,1 0 0,-9 8 0,10-10 0,-140 138 0,28-31 0,39-39-1365,50-49-5461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19:57:27.216"/>
    </inkml:context>
    <inkml:brush xml:id="br0">
      <inkml:brushProperty name="width" value="0.05" units="cm"/>
      <inkml:brushProperty name="height" value="0.05" units="cm"/>
      <inkml:brushProperty name="color" value="#E71224"/>
    </inkml:brush>
  </inkml:definitions>
  <inkml:trace contextRef="#ctx0" brushRef="#br0">1 0 24575,'6'1'0,"1"1"0,-1 0 0,0 0 0,0 0 0,10 6 0,9 3 0,-17-9 0,64 22 0,75 34 0,-128-51 0,0 0 0,28 5 0,-26-7 0,-1 0 0,0 2 0,22 9 0,-38-14 0,0 1 0,1-1 0,-1 1 0,0-1 0,0 1 0,-1 0 0,1 1 0,-1-1 0,1 1 0,-1-1 0,0 1 0,-1 0 0,1 0 0,0 0 0,-1 1 0,0-1 0,0 1 0,1 5 0,-2-6 0,-1 0 0,0-1 0,0 1 0,-1 0 0,1 0 0,-1-1 0,0 1 0,1 0 0,-2-1 0,1 1 0,0-1 0,-1 1 0,0-1 0,1 0 0,-1 0 0,-1 0 0,1 0 0,0 0 0,-1 0 0,1 0 0,-5 3 0,-10 8 0,1 0 0,-27 16 0,35-24 0,-146 110 0,128-96 0,13-9-273,0-1 0,-1 0 0,0-1 0,-24 11 0,15-12-6553</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21:42:34.897"/>
    </inkml:context>
    <inkml:brush xml:id="br0">
      <inkml:brushProperty name="width" value="0.05" units="cm"/>
      <inkml:brushProperty name="height" value="0.05" units="cm"/>
      <inkml:brushProperty name="color" value="#E71224"/>
    </inkml:brush>
  </inkml:definitions>
  <inkml:trace contextRef="#ctx0" brushRef="#br0">270 1 24575,'1'0'0,"-1"0"0,0 0 0,1 0 0,-1 0 0,0 0 0,1 0 0,-1 0 0,0 0 0,1 0 0,-1 0 0,0 0 0,1 0 0,-1 0 0,0 0 0,1 0 0,-1 1 0,0-1 0,0 0 0,1 0 0,-1 0 0,0 1 0,0-1 0,1 0 0,-1 0 0,0 1 0,0-1 0,0 0 0,1 0 0,-1 1 0,0-1 0,0 0 0,0 1 0,0-1 0,0 0 0,0 0 0,0 1 0,1-1 0,-1 0 0,0 1 0,0-1 0,0 0 0,0 1 0,0-1 0,-1 0 0,1 1 0,0-1 0,0 0 0,0 1 0,0-1 0,0 0 0,0 1 0,0-1 0,-1 0 0,1 0 0,0 1 0,0-1 0,0 0 0,-1 1 0,-13 15 0,-2-9 0,1 0 0,0 2 0,1 0 0,0 1 0,1 0 0,-24 23 0,25-22 0,0 1 0,-1-2 0,-1 0 0,0 0 0,0-1 0,-27 12 0,40-21 0,0 0 0,0 1 0,0-1 0,0 1 0,0-1 0,0 1 0,0-1 0,0 1 0,0 0 0,0-1 0,1 1 0,-1 0 0,0 0 0,0-1 0,1 1 0,-1 0 0,1 0 0,-1 0 0,0 0 0,1 0 0,0 0 0,-1 0 0,1 0 0,0 0 0,-1 2 0,2-2 0,-1 1 0,0-1 0,1 0 0,0 1 0,-1-1 0,1 0 0,0 0 0,0 0 0,0 1 0,-1-1 0,1 0 0,0 0 0,0 0 0,1-1 0,-1 1 0,2 1 0,5 3 0,0-1 0,0 0 0,1 0 0,-1-1 0,12 3 0,33 7 0,0 1 0,-1 3 0,93 44 0,-140-58-227,1-1-1,0 1 1,0-1-1,0-1 1,12 3-1,-3-2-6598</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22:11:24.718"/>
    </inkml:context>
    <inkml:brush xml:id="br0">
      <inkml:brushProperty name="width" value="0.05" units="cm"/>
      <inkml:brushProperty name="height" value="0.05" units="cm"/>
      <inkml:brushProperty name="color" value="#E71224"/>
    </inkml:brush>
  </inkml:definitions>
  <inkml:trace contextRef="#ctx0" brushRef="#br0">1 1 24575,'707'0'0,"-684"1"0,1 1 0,26 7 0,-24-4 0,39 2 0,509-6 0,-278-3 0,9 2-1365,-285 0-5461</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22:11:26.726"/>
    </inkml:context>
    <inkml:brush xml:id="br0">
      <inkml:brushProperty name="width" value="0.05" units="cm"/>
      <inkml:brushProperty name="height" value="0.05" units="cm"/>
      <inkml:brushProperty name="color" value="#E71224"/>
    </inkml:brush>
  </inkml:definitions>
  <inkml:trace contextRef="#ctx0" brushRef="#br0">1 1 24575,'8'1'0,"0"1"0,0 0 0,0 0 0,-1 1 0,1 0 0,0 0 0,-1 0 0,0 1 0,10 8 0,52 48 0,-50-41 0,42 32 0,11 6 0,-53-40 0,1-1 0,0-1 0,23 13 0,-31-20 0,1 1 0,-2 1 0,1 0 0,18 21 0,-30-31 0,0 1 0,1-1 0,-1 0 0,0 1 0,0-1 0,0 1 0,0-1 0,1 1 0,-1-1 0,0 1 0,0-1 0,0 1 0,0-1 0,0 0 0,0 1 0,0-1 0,0 1 0,0-1 0,-1 1 0,1-1 0,0 1 0,0-1 0,0 1 0,0-1 0,-1 0 0,1 1 0,0-1 0,0 1 0,-1-1 0,1 0 0,0 1 0,-1-1 0,1 0 0,0 1 0,-1-1 0,1 0 0,-1 0 0,1 1 0,0-1 0,-1 0 0,1 0 0,-1 0 0,1 1 0,-1-1 0,-25 10 0,23-9 0,-81 23 0,48-15 0,0 2 0,-45 20 0,-43 20 95,57-25-1555,47-17-5366</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22:11:59.038"/>
    </inkml:context>
    <inkml:brush xml:id="br0">
      <inkml:brushProperty name="width" value="0.05" units="cm"/>
      <inkml:brushProperty name="height" value="0.05" units="cm"/>
      <inkml:brushProperty name="color" value="#E71224"/>
    </inkml:brush>
  </inkml:definitions>
  <inkml:trace contextRef="#ctx0" brushRef="#br0">1 6161 24575,'18'-49'0,"11"-113"0,-24 136 0,13-43 0,2-7 0,-1-90 0,-16 152 0,7-36 0,-1 1 0,2-90 0,-9 88 0,3 1 0,15-71 0,-2 20 0,4-11 0,-13 75 0,-2 0 0,5-67 0,-9 66 0,2 0 0,1 0 0,14-46 0,-9 43 0,-2-1 0,4-49 0,-4 12 0,2 1 0,5 1 0,29-92 0,-20 98 0,-14 42 0,-1 0 0,6-32 0,5-30 0,5-28 0,-16 73 0,2-1 0,32-82 0,-31 92 0,96-244 0,-77 191 0,-22 58 0,28-59 0,58-79 0,18-36 0,-62 113 0,4 3 0,73-90 0,-115 162 0,69-80 0,-52 64 0,44-63 0,-53 68 0,1 1 0,1 1 0,38-33 0,10-12 0,4-5 0,139-111 0,68-41 0,-149 112 0,-87 75 0,67-44 0,-40 31 0,59-38 0,-54 39 0,39-14 0,-80 48 0,46-32 0,-53 33 0,0 1 0,42-18 0,-34 18 0,38-20 0,238-104 0,-292 132 0,-1 0 0,25-18 0,25-11 0,84-29 0,-137 60 0,0 1 0,36-8 0,2-1 0,-44 10 36,0 1 0,19-13 0,-21 11-404,0 1-1,0 0 1,20-6 0,-14 8-6458</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22:12:01.342"/>
    </inkml:context>
    <inkml:brush xml:id="br0">
      <inkml:brushProperty name="width" value="0.05" units="cm"/>
      <inkml:brushProperty name="height" value="0.05" units="cm"/>
      <inkml:brushProperty name="color" value="#E71224"/>
    </inkml:brush>
  </inkml:definitions>
  <inkml:trace contextRef="#ctx0" brushRef="#br0">0 1 24575,'17'16'0,"34"39"0,34 40 0,0-1 0,-74-78 0,-4-6 0,1 0 0,-1-1 0,14 13 0,-20-21 0,1 1 0,-1-1 0,1 0 0,0 1 0,-1-1 0,1 0 0,0 0 0,0 0 0,0 0 0,0 0 0,0-1 0,0 1 0,0 0 0,0-1 0,0 0 0,0 1 0,0-1 0,1 0 0,-1 0 0,0 0 0,0-1 0,0 1 0,0 0 0,0-1 0,4 0 0,5-6 0,0 1 0,-1-1 0,0-1 0,0 0 0,0 0 0,8-11 0,-5 6 0,0 1 0,23-16 0,15-1 0,-34 20 0,-1 0 0,25-19 0,-26 16-1365,-1 3-5461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1T21:52:09.452"/>
    </inkml:context>
    <inkml:brush xml:id="br0">
      <inkml:brushProperty name="width" value="0.05" units="cm"/>
      <inkml:brushProperty name="height" value="0.05" units="cm"/>
      <inkml:brushProperty name="color" value="#E71224"/>
    </inkml:brush>
  </inkml:definitions>
  <inkml:trace contextRef="#ctx0" brushRef="#br0">0 0 24575,'2'13'0,"0"-1"0,1 1 0,0-1 0,1 0 0,0 0 0,1 0 0,11 21 0,6 14 0,0 7 0,2-2 0,40 66 0,-47-91 0,1-1 0,2-1 0,0-1 0,2 0 0,45 37 0,127 119 0,-106-93 0,-26-22 0,-38-39 0,0-1 0,36 28 0,-22-25 0,86 60 0,-83-63 0,56 27 0,-73-40 0,-1 1 0,28 22 0,-29-19 0,0-2 0,33 16 0,-15-10 0,44 30 0,-6-4 0,117 48 0,-171-85 0,1-1 0,30 6 0,-28-8 0,43 15 0,214 71 0,-188-65 0,63 11 0,-4-2 0,112 35 0,-213-58 0,0-2 0,1-3 0,78 2 0,-84-6 0,-1 1 0,0 2 0,79 23 0,-20-4 0,-82-22 0,0-1 0,39-1 0,-42-2 0,0 1 0,0 1 0,38 7 0,-15 0 0,-1-3 0,1-1 0,0-3 0,77-5 0,-21 1 0,233 2-1365,-310 0-5461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1T21:52:10.750"/>
    </inkml:context>
    <inkml:brush xml:id="br0">
      <inkml:brushProperty name="width" value="0.05" units="cm"/>
      <inkml:brushProperty name="height" value="0.05" units="cm"/>
      <inkml:brushProperty name="color" value="#E71224"/>
    </inkml:brush>
  </inkml:definitions>
  <inkml:trace contextRef="#ctx0" brushRef="#br0">192 1 24575,'9'1'0,"1"0"0,-1 1 0,0 0 0,0 0 0,10 5 0,1 0 0,-7-2 0,-1 1 0,1 1 0,-1-1 0,-1 2 0,1 0 0,-2 0 0,18 17 0,-15-13 0,1-1 0,0 0 0,28 16 0,-19-13 0,-2 0 0,1 1 0,-2 1 0,36 36 0,-33-29 0,1-1 0,38 26 0,-36-34 0,-20-12 0,-1 1 0,1 0 0,-1 0 0,1 0 0,-1 1 0,0 0 0,-1 0 0,1 0 0,6 9 0,-10-12 0,-1 0 0,0 0 0,0 0 0,1 0 0,-1 0 0,0 0 0,0 0 0,0 0 0,0 0 0,0 0 0,0 0 0,-1 0 0,1 0 0,0 0 0,0 0 0,-1 0 0,1 0 0,-1 0 0,1 0 0,-1 0 0,1-1 0,-1 1 0,0 0 0,1 0 0,-1 0 0,0-1 0,1 1 0,-1 0 0,0-1 0,0 1 0,-1 0 0,-31 20 0,29-19 0,-16 6 0,0 0 0,0-1 0,-35 8 0,27-9 0,-33 14 0,-5 1 0,50-16 0,0 0 0,-1 0 0,2 2 0,-30 15 0,22-6 0,-1-1 0,-1-1 0,0-2 0,-1 0 0,0-2 0,-43 11 0,57-18 15,0 1 1,0 1-1,0-1 0,1 2 0,-20 12 0,-15 7-1471,21-14-5370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22:23:44.512"/>
    </inkml:context>
    <inkml:brush xml:id="br0">
      <inkml:brushProperty name="width" value="0.05" units="cm"/>
      <inkml:brushProperty name="height" value="0.05" units="cm"/>
      <inkml:brushProperty name="color" value="#E71224"/>
    </inkml:brush>
  </inkml:definitions>
  <inkml:trace contextRef="#ctx0" brushRef="#br0">1 1 24575,'1780'0'-1365,"-1749"0"-5461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7T22:23:47.543"/>
    </inkml:context>
    <inkml:brush xml:id="br0">
      <inkml:brushProperty name="width" value="0.05" units="cm"/>
      <inkml:brushProperty name="height" value="0.05" units="cm"/>
      <inkml:brushProperty name="color" value="#E71224"/>
    </inkml:brush>
  </inkml:definitions>
  <inkml:trace contextRef="#ctx0" brushRef="#br0">67 1 24575,'24'1'0,"0"2"0,0 0 0,-1 2 0,1 0 0,-1 2 0,0 1 0,-1 0 0,1 2 0,-2 1 0,0 0 0,0 2 0,-1 0 0,0 1 0,34 33 0,-25-21 0,-20-19 0,0 0 0,-1 0 0,0 1 0,-1 0 0,0 1 0,7 10 0,-12-16 0,-1 0 0,0 0 0,0-1 0,0 1 0,0 0 0,0 0 0,-1 0 0,1 0 0,-1 0 0,0 0 0,0 0 0,0 0 0,0 0 0,0 0 0,-1 0 0,0 0 0,1 0 0,-1 0 0,0 0 0,0 0 0,-1-1 0,1 1 0,0 0 0,-1-1 0,0 1 0,0-1 0,-3 4 0,-4 4 0,-1-1 0,1 0 0,-2 0 0,-10 6 0,-20 17 0,26-19 0,0-1 0,0 0 0,-2-1 0,1 0 0,-34 14 0,26-13 20,0 2 0,2 0-1,-1 2 1,2 0 0,-25 24-1,-49 36-1502,66-57-5343</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8T00:17:24.765"/>
    </inkml:context>
    <inkml:brush xml:id="br0">
      <inkml:brushProperty name="width" value="0.05" units="cm"/>
      <inkml:brushProperty name="height" value="0.05" units="cm"/>
      <inkml:brushProperty name="color" value="#E71224"/>
    </inkml:brush>
  </inkml:definitions>
  <inkml:trace contextRef="#ctx0" brushRef="#br0">1330 1 24575,'1'74'0,"-2"80"0,-1-140 0,-1-1 0,0 0 0,-1 0 0,-1 0 0,0 0 0,0-1 0,-1 1 0,-1-1 0,0-1 0,0 0 0,-1 0 0,-1 0 0,-19 18 0,11-16 0,-1 0 0,-1-1 0,0-1 0,0-1 0,-1 0 0,-36 11 0,42-16 0,-12 4 0,-1-2 0,-38 6 0,1 0 0,-209 29 0,221-36 0,15-1 0,-50 1 0,-315-7-1365,387 1-5461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8T00:17:30.836"/>
    </inkml:context>
    <inkml:brush xml:id="br0">
      <inkml:brushProperty name="width" value="0.05" units="cm"/>
      <inkml:brushProperty name="height" value="0.05" units="cm"/>
      <inkml:brushProperty name="color" value="#E71224"/>
    </inkml:brush>
  </inkml:definitions>
  <inkml:trace contextRef="#ctx0" brushRef="#br0">367 0 24091,'-367'421'0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8T00:17:38.877"/>
    </inkml:context>
    <inkml:brush xml:id="br0">
      <inkml:brushProperty name="width" value="0.05" units="cm"/>
      <inkml:brushProperty name="height" value="0.05" units="cm"/>
      <inkml:brushProperty name="color" value="#E71224"/>
    </inkml:brush>
  </inkml:definitions>
  <inkml:trace contextRef="#ctx0" brushRef="#br0">1 0 24575,'6'1'0,"1"-1"0,-1 1 0,1 1 0,-1-1 0,1 1 0,-1 0 0,0 0 0,0 1 0,0 0 0,0 0 0,6 5 0,10 7 0,29 28 0,-2-2 0,-16-16 0,-1 1 0,28 30 0,11 2-1365,-60-48-5461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8T00:19:59.207"/>
    </inkml:context>
    <inkml:brush xml:id="br0">
      <inkml:brushProperty name="width" value="0.05" units="cm"/>
      <inkml:brushProperty name="height" value="0.05" units="cm"/>
      <inkml:brushProperty name="color" value="#E71224"/>
    </inkml:brush>
  </inkml:definitions>
  <inkml:trace contextRef="#ctx0" brushRef="#br0">1 1 24575,'0'34'0,"-1"-8"0,1 0 0,2 0 0,8 45 0,-5-39 0,-2 0 0,0 0 0,-2 0 0,-4 37 0,1 8 0,2 605-1365,0-667-5461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8T00:20:02.333"/>
    </inkml:context>
    <inkml:brush xml:id="br0">
      <inkml:brushProperty name="width" value="0.05" units="cm"/>
      <inkml:brushProperty name="height" value="0.05" units="cm"/>
      <inkml:brushProperty name="color" value="#E71224"/>
    </inkml:brush>
  </inkml:definitions>
  <inkml:trace contextRef="#ctx0" brushRef="#br0">0 0 24575,'2'0'0,"0"1"0,0-1 0,-1 1 0,1-1 0,0 1 0,-1 0 0,1 0 0,-1 0 0,1 0 0,-1 0 0,1 0 0,-1 0 0,0 0 0,1 1 0,-1-1 0,0 0 0,0 1 0,0-1 0,0 1 0,1 1 0,17 36 0,-16-33 0,7 18 0,-2-4 0,1 0 0,15 25 0,-20-38 0,0 0 0,-1 1 0,0-1 0,4 14 0,-5-14 0,0-1 0,0 1 0,0-1 0,1 0 0,0 1 0,0-1 0,7 9 0,-7-12 0,-1 0 0,0-1 0,1 1 0,-1 0 0,1-1 0,0 1 0,5 3 0,-7-5 0,0-1 0,-1 0 0,1 0 0,0 0 0,0 0 0,-1 0 0,1 1 0,0-1 0,0 0 0,-1-1 0,1 1 0,0 0 0,0 0 0,-1 0 0,1 0 0,0-1 0,0 1 0,-1 0 0,1 0 0,0-1 0,-1 1 0,1-1 0,-1 1 0,1-1 0,0 1 0,-1-1 0,1 1 0,-1-1 0,1 1 0,-1-1 0,0 0 0,1 1 0,-1-1 0,1 0 0,-1 1 0,0-1 0,0 0 0,1 1 0,-1-2 0,17-29 0,2 1 0,1 1 0,2 1 0,26-28 0,0 13 110,3-4-1585,-38 33-5351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20:34.799"/>
    </inkml:context>
    <inkml:brush xml:id="br0">
      <inkml:brushProperty name="width" value="0.05" units="cm"/>
      <inkml:brushProperty name="height" value="0.05" units="cm"/>
      <inkml:brushProperty name="color" value="#E71224"/>
    </inkml:brush>
  </inkml:definitions>
  <inkml:trace contextRef="#ctx0" brushRef="#br0">1 1350 24575,'0'-9'0,"0"0"0,1 1 0,0-1 0,0 0 0,1 0 0,1 0 0,-1 1 0,1 0 0,1-1 0,0 1 0,0 0 0,0 0 0,1 1 0,0 0 0,1-1 0,7-6 0,51-79 0,-8 10 0,-17 23 0,120-184 0,-38 63 0,-106 160 0,1 1 0,1 1 0,34-32 0,5-4 0,-36 34 0,1 1 0,1 1 0,43-30 0,-45 38 0,0 1 0,30-10 0,18-9 0,-24 8 0,88-28 0,-66 23 0,-51 18 0,2 2 0,-1 0 0,1 0 0,30-4 0,34-7 0,-53 11 0,36-5 0,-39 7-157,44-11 1,-50 9-896,5 0-5774</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8T00:55:49.901"/>
    </inkml:context>
    <inkml:brush xml:id="br0">
      <inkml:brushProperty name="width" value="0.05" units="cm"/>
      <inkml:brushProperty name="height" value="0.05" units="cm"/>
      <inkml:brushProperty name="color" value="#E71224"/>
    </inkml:brush>
  </inkml:definitions>
  <inkml:trace contextRef="#ctx0" brushRef="#br0">1 696 24575,'622'0'0,"-580"2"0,64 11 0,-31-2 0,144 30 0,-74-11 0,39-8 0,-105-14 0,-12-1 0,342 22 0,1218-31 0,-850 3 0,-743-3 0,1-1 0,-1-2 0,42-12 0,-41 8 0,1 2 0,65-5 0,-77 11 0,-1-2 0,25-6 0,-25 4 0,47-3 0,-26 5 0,0-3 0,50-12 0,-53 9 0,0 2 0,74-4 0,-77 10 0,0-2 0,0-2 0,0-1 0,53-16 0,-5 4 0,-61 14 0,-1-1 0,0-1 0,36-14 0,3-6 0,-32 14 0,-1 0 0,0-2 0,-1-1 0,-1-2 0,0-1 0,27-22 0,5-17 0,-33 30 0,0 2 0,2 1 0,0 1 0,41-23 0,-52 35 0,0-1 0,-1 0 0,19-19 0,-23 19 0,1 0 0,0 1 0,0 1 0,1 0 0,19-8 0,-29 16-50,-1 0-1,1 0 1,0 0-1,0-1 0,-1 0 1,0 0-1,1-1 1,-1 1-1,0-1 1,-1 0-1,1 1 0,-1-2 1,0 1-1,0 0 1,0-1-1,0 1 1,-1-1-1,0 0 0,0 0 1,0 0-1,0 0 1,-1 0-1,0-1 1,0 1-1,0 0 1,-1-7-1,1-11-6775</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8T00:55:51.777"/>
    </inkml:context>
    <inkml:brush xml:id="br0">
      <inkml:brushProperty name="width" value="0.05" units="cm"/>
      <inkml:brushProperty name="height" value="0.05" units="cm"/>
      <inkml:brushProperty name="color" value="#E71224"/>
    </inkml:brush>
  </inkml:definitions>
  <inkml:trace contextRef="#ctx0" brushRef="#br0">0 165 24575,'34'0'0,"-2"0"0,46-4 0,-67 2 0,-1 1 0,0-2 0,0 0 0,0 0 0,0-1 0,0 0 0,0 0 0,12-9 0,123-103 0,-144 115 0,0 1 0,0-1 0,0 0 0,0 1 0,-1-1 0,1 1 0,0-1 0,1 1 0,-1-1 0,0 1 0,0 0 0,0-1 0,0 1 0,0 0 0,0 0 0,0 0 0,0 0 0,1 0 0,-1 0 0,0 0 0,0 0 0,0 1 0,0-1 0,2 1 0,-2 0 0,0 0 0,0 0 0,0 0 0,0 0 0,0 0 0,0 0 0,0 1 0,0-1 0,-1 0 0,1 1 0,0-1 0,-1 1 0,1-1 0,-1 0 0,1 4 0,1 7 0,-1 0 0,0 1 0,-2 19 0,1-22 0,0 7 0,-2 15 0,2-1 0,2 0 0,1 1 0,7 32 0,-2-19-1365,-6-24-5461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1T21:52:09.452"/>
    </inkml:context>
    <inkml:brush xml:id="br0">
      <inkml:brushProperty name="width" value="0.05" units="cm"/>
      <inkml:brushProperty name="height" value="0.05" units="cm"/>
      <inkml:brushProperty name="color" value="#E71224"/>
    </inkml:brush>
  </inkml:definitions>
  <inkml:trace contextRef="#ctx0" brushRef="#br0">0 0 24575,'2'13'0,"0"-1"0,1 1 0,0-1 0,1 0 0,0 0 0,1 0 0,11 21 0,6 14 0,0 7 0,2-2 0,40 66 0,-47-91 0,1-1 0,2-1 0,0-1 0,2 0 0,45 37 0,127 119 0,-106-93 0,-26-22 0,-38-39 0,0-1 0,36 28 0,-22-25 0,86 60 0,-83-63 0,56 27 0,-73-40 0,-1 1 0,28 22 0,-29-19 0,0-2 0,33 16 0,-15-10 0,44 30 0,-6-4 0,117 48 0,-171-85 0,1-1 0,30 6 0,-28-8 0,43 15 0,214 71 0,-188-65 0,63 11 0,-4-2 0,112 35 0,-213-58 0,0-2 0,1-3 0,78 2 0,-84-6 0,-1 1 0,0 2 0,79 23 0,-20-4 0,-82-22 0,0-1 0,39-1 0,-42-2 0,0 1 0,0 1 0,38 7 0,-15 0 0,-1-3 0,1-1 0,0-3 0,77-5 0,-21 1 0,233 2-1365,-310 0-5461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1T21:52:10.750"/>
    </inkml:context>
    <inkml:brush xml:id="br0">
      <inkml:brushProperty name="width" value="0.05" units="cm"/>
      <inkml:brushProperty name="height" value="0.05" units="cm"/>
      <inkml:brushProperty name="color" value="#E71224"/>
    </inkml:brush>
  </inkml:definitions>
  <inkml:trace contextRef="#ctx0" brushRef="#br0">192 1 24575,'9'1'0,"1"0"0,-1 1 0,0 0 0,0 0 0,10 5 0,1 0 0,-7-2 0,-1 1 0,1 1 0,-1-1 0,-1 2 0,1 0 0,-2 0 0,18 17 0,-15-13 0,1-1 0,0 0 0,28 16 0,-19-13 0,-2 0 0,1 1 0,-2 1 0,36 36 0,-33-29 0,1-1 0,38 26 0,-36-34 0,-20-12 0,-1 1 0,1 0 0,-1 0 0,1 0 0,-1 1 0,0 0 0,-1 0 0,1 0 0,6 9 0,-10-12 0,-1 0 0,0 0 0,0 0 0,1 0 0,-1 0 0,0 0 0,0 0 0,0 0 0,0 0 0,0 0 0,0 0 0,-1 0 0,1 0 0,0 0 0,0 0 0,-1 0 0,1 0 0,-1 0 0,1 0 0,-1 0 0,1-1 0,-1 1 0,0 0 0,1 0 0,-1 0 0,0-1 0,1 1 0,-1 0 0,0-1 0,0 1 0,-1 0 0,-31 20 0,29-19 0,-16 6 0,0 0 0,0-1 0,-35 8 0,27-9 0,-33 14 0,-5 1 0,50-16 0,0 0 0,-1 0 0,2 2 0,-30 15 0,22-6 0,-1-1 0,-1-1 0,0-2 0,-1 0 0,0-2 0,-43 11 0,57-18 15,0 1 1,0 1-1,0-1 0,1 2 0,-20 12 0,-15 7-1471,21-14-5370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1:00.013"/>
    </inkml:context>
    <inkml:brush xml:id="br0">
      <inkml:brushProperty name="width" value="0.05" units="cm"/>
      <inkml:brushProperty name="height" value="0.05" units="cm"/>
      <inkml:brushProperty name="color" value="#E71224"/>
    </inkml:brush>
  </inkml:definitions>
  <inkml:trace contextRef="#ctx0" brushRef="#br0">3759 83 24575,'-166'4'0,"-185"-9"0,217-13 0,-37-3 0,-143 22-570,-62-3-174,208-18 744,-66-1 0,-1577 22-51,1777-1-6775</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1:00.796"/>
    </inkml:context>
    <inkml:brush xml:id="br0">
      <inkml:brushProperty name="width" value="0.05" units="cm"/>
      <inkml:brushProperty name="height" value="0.05" units="cm"/>
      <inkml:brushProperty name="color" value="#E71224"/>
    </inkml:brush>
  </inkml:definitions>
  <inkml:trace contextRef="#ctx0" brushRef="#br0">877 1 24575,'-12'0'0,"-44"0"0,-73 9 0,113-6 0,-1-1 0,1 3 0,0-1 0,0 1 0,0 2 0,0-1 0,1 2 0,-28 18 0,19-11 0,-2 1 0,1-3 0,-49 18 0,49-21 0,0-1 0,1 3 0,0 1 0,0 0 0,-20 17 0,-7 7 0,33-26 0,0 2 0,1 1 0,0 0 0,-30 33 0,45-43 0,-2 0 0,2-1 0,0 1 0,0-1 0,-1 1 0,1 0 0,1 0 0,0 1 0,-1-2 0,0 2 0,1-1 0,1 0 0,-1 1 0,1-1 0,-1 1 0,1 0 0,0-2 0,1 2 0,-1 0 0,1-1 0,-1 0 0,1 1 0,1-1 0,0 0 0,-1 1 0,1-2 0,-1 2 0,2-2 0,-1 1 0,5 5 0,1 3 0,1-2 0,0 1 0,1-2 0,0 2 0,1-3 0,-1 2 0,1-2 0,1-1 0,20 11 0,7-1 0,72 21 0,-9-3 0,30 35 0,-92-52 0,1-3 0,1-1 0,0-2 0,1-1 0,0-3 0,0-2 0,50 1 0,-14-7-1365,-45-1-5461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1:06.397"/>
    </inkml:context>
    <inkml:brush xml:id="br0">
      <inkml:brushProperty name="width" value="0.05" units="cm"/>
      <inkml:brushProperty name="height" value="0.05" units="cm"/>
      <inkml:brushProperty name="color" value="#E71224"/>
    </inkml:brush>
  </inkml:definitions>
  <inkml:trace contextRef="#ctx0" brushRef="#br0">1 1 24575,'2'0'0,"1"0"0,1 0 0,-2 1 0,1-1 0,-1 1 0,1-1 0,0 1 0,0 1 0,-1-1 0,1 0 0,-1 1 0,0-1 0,1 0 0,-1 2 0,0-1 0,0-1 0,0 1 0,0 1 0,1-1 0,-1 0 0,-1 0 0,1 1 0,-1-1 0,0 1 0,2 4 0,3 8 0,-2-1 0,0 0 0,-1 1 0,3 17 0,2 12 0,37 151 0,-42-181 0,52 193 0,-29-122 0,21 126 0,-32-131 0,2-1 0,33 85 0,-41-133 0,0 2 0,8 56 0,-4-15 0,32 115-1365,-40-160-5461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1:07.259"/>
    </inkml:context>
    <inkml:brush xml:id="br0">
      <inkml:brushProperty name="width" value="0.05" units="cm"/>
      <inkml:brushProperty name="height" value="0.05" units="cm"/>
      <inkml:brushProperty name="color" value="#E71224"/>
    </inkml:brush>
  </inkml:definitions>
  <inkml:trace contextRef="#ctx0" brushRef="#br0">0 294 24575,'5'2'0,"1"1"0,0-1 0,0 0 0,-2 2 0,1-2 0,1 1 0,-2 2 0,1-2 0,0 2 0,-1-2 0,5 7 0,15 12 0,99 77 0,-72-56 0,78 50 0,-59-37 0,-14-11 0,-54-44 0,-1 0 0,1 0 0,0 1 0,0-1 0,0 0 0,1-1 0,-1 1 0,0 0 0,0-1 0,0 0 0,0 0 0,1 1 0,-1-1 0,0 0 0,0-1 0,0 1 0,0 0 0,0-1 0,1 1 0,-1-1 0,0 1 0,0-1 0,0 0 0,0-1 0,1 1 0,-2 0 0,1 0 0,0 0 0,-1 0 0,1-1 0,-1 0 0,1 0 0,-1 1 0,1-1 0,0-1 0,-1 2 0,0-1 0,0 0 0,1-4 0,7-11 0,-1 0 0,-1-1 0,10-36 0,-8 27 0,6-13 0,3 2 0,0-1 0,36-52 0,-35 56 42,1-1 0,15-52 0,-19 50-787,37-71-1,-37 85-6080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1:08.119"/>
    </inkml:context>
    <inkml:brush xml:id="br0">
      <inkml:brushProperty name="width" value="0.05" units="cm"/>
      <inkml:brushProperty name="height" value="0.05" units="cm"/>
      <inkml:brushProperty name="color" value="#E71224"/>
    </inkml:brush>
  </inkml:definitions>
  <inkml:trace contextRef="#ctx0" brushRef="#br0">1 1 24575,'0'47'0,"1"-2"0,3 2 0,14 65 0,-1-17 0,-11-53 0,3-1 0,22 68 0,-20-72 0,-1-1 0,9 73 0,-8-39 0,26 185 0,-31-219 0,3 60 0,5 31 0,3-46 0,-3-21 0,-3 2 0,-2-1 0,1 71 0,-9-105 45,2 0-1,10 49 0,4 31-1542,-16-75-5328</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1:09.008"/>
    </inkml:context>
    <inkml:brush xml:id="br0">
      <inkml:brushProperty name="width" value="0.05" units="cm"/>
      <inkml:brushProperty name="height" value="0.05" units="cm"/>
      <inkml:brushProperty name="color" value="#E71224"/>
    </inkml:brush>
  </inkml:definitions>
  <inkml:trace contextRef="#ctx0" brushRef="#br0">0 238 24575,'6'3'0,"1"-1"0,-1 0 0,1 0 0,-1 2 0,1-1 0,-2 1 0,10 6 0,-1-2 0,20 16 0,-2 2 0,-1 0 0,-2 2 0,52 62 0,-13-14 0,14-7 0,-79-65 0,-1-1 0,0-1 0,1 2 0,-1-2 0,2 0 0,-1 1 0,-1-1 0,1 0 0,0 0 0,1 0 0,-1 0 0,1-1 0,-1 0 0,1 0 0,-1 0 0,1 0 0,-1 1 0,1-2 0,0 0 0,4 0 0,-2-2 0,-1 1 0,1 0 0,-1-1 0,0 0 0,0-1 0,0 0 0,-1 1 0,2-2 0,-2 1 0,0 0 0,1-1 0,-1 1 0,4-6 0,10-12 0,-1 0 0,24-40 0,9-11 0,-28 40 0,-2-1 0,0-1 0,29-73 0,-45 100 0,2-6 20,3-1 0,-1 2 0,1-1 0,1 1 0,20-20-1,-20 21-266,1-1 0,-1 1-1,0-2 1,-1 1-1,14-28 1,-12 14-6579</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20:36.626"/>
    </inkml:context>
    <inkml:brush xml:id="br0">
      <inkml:brushProperty name="width" value="0.05" units="cm"/>
      <inkml:brushProperty name="height" value="0.05" units="cm"/>
      <inkml:brushProperty name="color" value="#E71224"/>
    </inkml:brush>
  </inkml:definitions>
  <inkml:trace contextRef="#ctx0" brushRef="#br0">1 0 24575,'0'6'0,"1"-1"0,0 1 0,0-1 0,1 1 0,-1-1 0,1 0 0,1 0 0,-1 0 0,1 0 0,-1 0 0,1 0 0,1-1 0,-1 1 0,1-1 0,0 0 0,0 0 0,0 0 0,5 3 0,17 20 0,-12-14 0,0 0 0,0-1 0,1-1 0,32 18 0,6 4 0,-43-26 0,1-1 0,0 0 0,16 6 0,23 11 0,-49-22 0,1 0 0,0 1 0,-1-1 0,1 0 0,-1 1 0,0-1 0,1 1 0,-1-1 0,0 1 0,0 0 0,0-1 0,0 1 0,0 0 0,0 0 0,-1 0 0,1 0 0,-1 0 0,1 0 0,-1 0 0,0 0 0,1 0 0,-1 0 0,0 0 0,0 0 0,-1 0 0,1 0 0,0 0 0,-1 0 0,1 0 0,-1-1 0,1 1 0,-3 3 0,-1 6 0,-2-1 0,1 0 0,-1-1 0,-13 16 0,-1-2 6,-28 27-1,36-39-158,0 0 0,0 0 0,1 2 1,1-1-1,0 1 0,1 1 0,0 0 0,-12 27 0,12-10-6673</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1T22:50:17.326"/>
    </inkml:context>
    <inkml:brush xml:id="br0">
      <inkml:brushProperty name="width" value="0.05" units="cm"/>
      <inkml:brushProperty name="height" value="0.05" units="cm"/>
      <inkml:brushProperty name="color" value="#E71224"/>
    </inkml:brush>
  </inkml:definitions>
  <inkml:trace contextRef="#ctx0" brushRef="#br0">0 0 24575,'2'10'0,"-1"0"0,1 0 0,1-1 0,0 1 0,0-1 0,1 0 0,9 17 0,4 11 0,0 5 0,2-1 0,31 52 0,-37-72 0,1-1 0,2 0 0,0-1 0,1-1 0,35 30 0,101 93 0,-85-73 0,-19-17 0,-30-30 0,0-2 0,28 23 0,-18-20 0,69 47 0,-66-50 0,44 22 0,-57-32 0,-1 2 0,22 16 0,-23-14 0,0-2 0,26 12 0,-12-7 0,35 23 0,-5-3 0,92 38 0,-134-67 0,1-1 0,23 5 0,-22-6 0,34 11 0,167 56 0,-147-51 0,50 9 0,-4-2 0,89 28 0,-168-46 0,0-1 0,1-3 0,62 2 0,-67-5 0,0 1 0,-1 1 0,63 19 0,-16-4 0,-65-17 0,1 0 0,30-2 0,-33-1 0,0 1 0,1 1 0,29 5 0,-12 0 0,-1-3 0,2 0 0,-1-2 0,60-4 0,-15 0 0,181 2-1365,-242 0-5461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1T22:50:17.327"/>
    </inkml:context>
    <inkml:brush xml:id="br0">
      <inkml:brushProperty name="width" value="0.05" units="cm"/>
      <inkml:brushProperty name="height" value="0.05" units="cm"/>
      <inkml:brushProperty name="color" value="#E71224"/>
    </inkml:brush>
  </inkml:definitions>
  <inkml:trace contextRef="#ctx0" brushRef="#br0">150 1 24575,'7'1'0,"1"0"0,-1 0 0,0 1 0,0-1 0,8 5 0,1-1 0,-6-1 0,0 1 0,0 0 0,-1 0 0,0 1 0,0 1 0,-1-1 0,14 13 0,-12-9 0,1-2 0,0 1 0,22 12 0,-15-10 0,-1 0 0,0 1 0,-2 0 0,29 29 0,-26-23 0,1-1 0,30 21 0,-29-27 0,-15-9 0,-1 0 0,0 0 0,0 1 0,1-1 0,-1 1 0,0 0 0,-1 0 0,1 1 0,5 6 0,-9-9 0,0-1 0,0 1 0,0 0 0,1 0 0,-1-1 0,0 1 0,0 0 0,0 0 0,0 0 0,0-1 0,0 1 0,-1 0 0,1 0 0,0 0 0,0-1 0,0 1 0,0 0 0,-1 0 0,1-1 0,-1 1 0,1-1 0,-1 1 0,0 0 0,1 0 0,0-1 0,-1 0 0,1 1 0,-1 0 0,0-1 0,0 1 0,0-1 0,-25 17 0,23-16 0,-13 6 0,1-1 0,-1 0 0,-27 5 0,21-6 0,-26 11 0,-4 0 0,40-12 0,-1 0 0,0 0 0,1 1 0,-23 13 0,17-6 0,-1 0 0,0-1 0,-1-2 0,0 1 0,-1-3 0,-33 10 0,45-15 15,-1 1 1,1 1-1,0-1 0,0 2 0,-15 9 0,-12 6-1471,16-12-5370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3:51.443"/>
    </inkml:context>
    <inkml:brush xml:id="br0">
      <inkml:brushProperty name="width" value="0.05" units="cm"/>
      <inkml:brushProperty name="height" value="0.05" units="cm"/>
      <inkml:brushProperty name="color" value="#E71224"/>
    </inkml:brush>
  </inkml:definitions>
  <inkml:trace contextRef="#ctx0" brushRef="#br0">1 1 24575,'15'-1'0,"0"1"0,0 1 0,0 1 0,0 0 0,-1 2 0,1 0 0,-1 1 0,26 13 0,-14-5 0,1-1 0,35 8 0,119 21 0,-157-35 19,-1 0-1,25 10 1,-27-8-257,1-1 1,31 6-1,102 17 107,-116-21 163,58 25-1,-62-20-136,1-2-1,38 5 0,114 19-2110,-153-29 2216,33 14 0,-33-9 0,36 5 0,57 7-194,229 83 0,-210-60 1169,-72-25-974,-75-22-1,17 5 196,-2 0-1,0 1 1,1 1 0,25 17 0,-34-20-57,0-1 1,-1 1 0,1-2-1,9 3 1,13 6-919,-15-4-5640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3:52.531"/>
    </inkml:context>
    <inkml:brush xml:id="br0">
      <inkml:brushProperty name="width" value="0.05" units="cm"/>
      <inkml:brushProperty name="height" value="0.05" units="cm"/>
      <inkml:brushProperty name="color" value="#E71224"/>
    </inkml:brush>
  </inkml:definitions>
  <inkml:trace contextRef="#ctx0" brushRef="#br0">0 0 24575,'9'2'0,"0"0"0,-1 1 0,1-1 0,-1 2 0,0 0 0,1 0 0,-2 2 0,2-1 0,-2 1 0,12 11 0,27 17 0,-18-16 0,40 21 0,-51-31 0,-1 2 0,28 21 0,3 3 0,1-4 0,136 93 0,-152-97 0,-1 2 0,-1 1 0,36 45 0,-66-73 0,2 0 0,-1 1 0,0-1 0,0 0 0,0 0 0,0 1 0,0 0 0,0-2 0,-1 2 0,1 0 0,0 0 0,-1-1 0,1 1 0,-1 0 0,1-1 0,-1 1 0,0 0 0,0 0 0,0 0 0,1 0 0,-1 2 0,-1-2 0,0 0 0,0-1 0,0 1 0,0 0 0,0-1 0,0 0 0,0 0 0,-1 1 0,1-1 0,0 0 0,-1 0 0,1 0 0,0 0 0,-1 0 0,1-1 0,-1 1 0,1 0 0,0-1 0,-4 0 0,-118 30 0,96-24 0,0 2 0,-41 19 0,-26 9 0,56-25 0,-68 32 0,79-27 13,17-10-472,0 0-1,-19 7 1,12-9-6367</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7:35.425"/>
    </inkml:context>
    <inkml:brush xml:id="br0">
      <inkml:brushProperty name="width" value="0.05" units="cm"/>
      <inkml:brushProperty name="height" value="0.05" units="cm"/>
      <inkml:brushProperty name="color" value="#E71224"/>
    </inkml:brush>
  </inkml:definitions>
  <inkml:trace contextRef="#ctx0" brushRef="#br0">3 0 24575,'-2'107'0,"5"116"0,16-119-420,-5-40 116,34 107 304,-31-120 0,-2 1 0,7 63 0,0 2 0,-5-43 0,-13-59 0,1 1 0,1-1 0,14 24 0,4 11 0,88 199 0,-6-24 0,-89-194 0,37 53 0,15 16 29,-46-65-200,1 0-1,2-1 0,54 53 0,-22-30 411,-37-35-49,39 31 0,30 23 19,-52-44-24,1-1-1,65 40 1,-57-42-185,-30-18 0,0 0 0,1 0 0,0-3 0,40 17 0,-18-11 0,38 18 0,-55-21 0,0-2 0,1 1 0,1-2 0,0 0 0,49 8 0,11-2 0,-45-7 0,72 5 0,-65-8 0,86 15 0,-89-11 0,27 2-218,-1-2-1,2-4 1,81-2 0,-117 0 17,0 0 0,42 7 0,-38-3 141,58 2 0,41-9 866,55 3-771,-92 10-44,-75-7 54,1-1 0,32 2 0,32-8 495,43 1-335,-123 2-370,0 0 1,-1 0-1,1 1 1,-1 0-1,0 1 1,0 0-1,0 0 0,19 9 1,-13-2-6662</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07:36.721"/>
    </inkml:context>
    <inkml:brush xml:id="br0">
      <inkml:brushProperty name="width" value="0.05" units="cm"/>
      <inkml:brushProperty name="height" value="0.05" units="cm"/>
      <inkml:brushProperty name="color" value="#E71224"/>
    </inkml:brush>
  </inkml:definitions>
  <inkml:trace contextRef="#ctx0" brushRef="#br0">93 0 24575,'0'3'0,"0"1"0,1-1 0,-1 0 0,1 1 0,0-1 0,0 0 0,0 1 0,1-1 0,-1-1 0,1 2 0,0-1 0,0 0 0,1-1 0,-1 1 0,1 0 0,4 3 0,2 1 0,1 0 0,0-2 0,1 1 0,12 5 0,-11-6 0,-1 1 0,0-1 0,17 14 0,-14-11 0,0 1 0,1-1 0,0-1 0,0 0 0,1-1 0,32 10 0,-27-9 0,0 0 0,-1 1 0,34 17 0,-45-20 0,0 1 0,0 0 0,-1 1 0,13 12 0,-20-19 0,0 1 0,0 0 0,0 0 0,0 0 0,0-1 0,0 2 0,-1-1 0,1-1 0,0 2 0,-1-1 0,1 0 0,-1 0 0,1 0 0,-1 1 0,0-2 0,0 2 0,0-1 0,0 0 0,0 0 0,0 1 0,0-1 0,0 0 0,0 0 0,-1 0 0,1 0 0,0 1 0,-1-1 0,1-1 0,-1 2 0,0-1 0,0 0 0,1 0 0,-1 0 0,0 0 0,0 0 0,0-1 0,0 1 0,0 0 0,0 0 0,-1-1 0,1 1 0,0 0 0,0 0 0,-1-1 0,1 1 0,0-1 0,-4 1 0,-42 9 0,40-9 0,0-1 0,0 1 0,0 1 0,0 0 0,1 0 0,-1 0 0,-7 4 0,-250 119 0,206-100 24,41-19-372,0 1 1,1 1 0,-28 17 0,29-14-6479</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2T18:45:34.623"/>
    </inkml:context>
    <inkml:brush xml:id="br0">
      <inkml:brushProperty name="width" value="0.05" units="cm"/>
      <inkml:brushProperty name="height" value="0.05" units="cm"/>
      <inkml:brushProperty name="color" value="#E71224"/>
    </inkml:brush>
  </inkml:definitions>
  <inkml:trace contextRef="#ctx0" brushRef="#br0">1 1648 24575,'0'-2'0,"0"0"0,1 0 0,0 0 0,-1-1 0,1 1 0,0 0 0,0 0 0,0 0 0,0 0 0,0 1 0,1-1 0,-1 0 0,1 0 0,-1 1 0,1-1 0,0 1 0,-1-1 0,4-1 0,38-22 0,-38 22 0,204-115 0,126-55 0,-268 146 0,-39 17 0,42-23 0,-38 18 0,2 1 0,-1 1 0,54-12 0,51-19 0,88-35 0,-6 0-305,42-13-90,-125 57 395,225-69 0,-314 87 0,22-9 0,1 4 0,77-15 0,275-70 0,-346 87 0,1 3 0,152-12 0,-161 19 0,-1-3 0,-1-3 0,98-38 0,25-5 0,71 11-114,-252 47 114,178-36 0,44-6 0,121-21 0,-230 37 0,-61 17 0,72-2 0,-24 3 0,644-35-976,1594 45 976,-2072 16 0,-147-6 0,-13-2 0,244 11 0,21-4 0,-329-11 0,586 31 0,-123-9-1171,-12 1 1263,-301-30-92,173 3 0,-181 15 0,-95-7 0,211 22-496,-188-20 496,147 7 0,31 4 729,-254-17-586,131 19 1667,-86-10-1468,136 5-1,-192-18-341,1 2 0,-1 1 0,1 2 0,-2 2 0,52 17 0,-46-14 0,2-2 0,70 7 0,-50-9 0,77 20 0,-44-7 0,191 46 0,-175-41 0,109 34 0,7 22 0,-140-53 0,28 11 0,-82-26 0,38 8 0,-37-12 0,38 17 0,100 42 0,-51-22 0,-57-20 0,81 34 0,-124-49 0,0 0 0,-1 1 0,-1 1 0,32 27 0,-32-24 0,37 24 0,10 7 0,99 85 0,-115-94 0,-2 2 0,67 73 0,-31-28 0,-50-46 62,-27-30-347,1-1-1,1 1 1,-1-1-1,14 10 1,-3-5-6541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2T18:45:42.692"/>
    </inkml:context>
    <inkml:brush xml:id="br0">
      <inkml:brushProperty name="width" value="0.05" units="cm"/>
      <inkml:brushProperty name="height" value="0.05" units="cm"/>
      <inkml:brushProperty name="color" value="#E71224"/>
    </inkml:brush>
  </inkml:definitions>
  <inkml:trace contextRef="#ctx0" brushRef="#br0">0 0 24192,'616'336'0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2T18:45:46.801"/>
    </inkml:context>
    <inkml:brush xml:id="br0">
      <inkml:brushProperty name="width" value="0.05" units="cm"/>
      <inkml:brushProperty name="height" value="0.05" units="cm"/>
      <inkml:brushProperty name="color" value="#E71224"/>
    </inkml:brush>
  </inkml:definitions>
  <inkml:trace contextRef="#ctx0" brushRef="#br0">1 613 24112,'278'-612'0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2T18:52:19.080"/>
    </inkml:context>
    <inkml:brush xml:id="br0">
      <inkml:brushProperty name="width" value="0.05" units="cm"/>
      <inkml:brushProperty name="height" value="0.05" units="cm"/>
      <inkml:brushProperty name="color" value="#E71224"/>
    </inkml:brush>
  </inkml:definitions>
  <inkml:trace contextRef="#ctx0" brushRef="#br0">1 0 24575,'754'0'-1365,"-730"0"-5461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20:41.479"/>
    </inkml:context>
    <inkml:brush xml:id="br0">
      <inkml:brushProperty name="width" value="0.05" units="cm"/>
      <inkml:brushProperty name="height" value="0.05" units="cm"/>
      <inkml:brushProperty name="color" value="#E71224"/>
    </inkml:brush>
  </inkml:definitions>
  <inkml:trace contextRef="#ctx0" brushRef="#br0">0 0 24575,'2'1'0,"0"-1"0,-1 1 0,1 0 0,0-1 0,-1 1 0,1 0 0,-1 0 0,1 0 0,-1 0 0,1 1 0,-1-1 0,0 0 0,0 1 0,0-1 0,0 0 0,0 1 0,1 1 0,18 31 0,-20-33 0,6 11 0,-2 0 0,1 0 0,-2 0 0,0 1 0,0 0 0,-1-1 0,1 16 0,-4 96 0,-1-68 0,0 925 44,3-536-1453,-1-415-5417</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2T18:52:21.021"/>
    </inkml:context>
    <inkml:brush xml:id="br0">
      <inkml:brushProperty name="width" value="0.05" units="cm"/>
      <inkml:brushProperty name="height" value="0.05" units="cm"/>
      <inkml:brushProperty name="color" value="#E71224"/>
    </inkml:brush>
  </inkml:definitions>
  <inkml:trace contextRef="#ctx0" brushRef="#br0">28 1 24575,'6'0'0,"25"0"0,48 5 0,-68-3 0,0 1 0,0 0 0,0 0 0,-1 1 0,0 0 0,0 0 0,18 12 0,-7-3 0,-13-9 0,0 1 0,-1 0 0,1 0 0,-1 0 0,0 1 0,8 9 0,-14-13 0,0 0 0,0-1 0,0 1 0,0 0 0,0 0 0,0 0 0,0 0 0,-1 0 0,1 0 0,-1 0 0,0 0 0,1 0 0,-1 0 0,0 1 0,0-1 0,0 0 0,-1 0 0,1 0 0,0 0 0,-1 0 0,0 0 0,1 0 0,-1 0 0,0 0 0,0 0 0,0 0 0,0-1 0,0 1 0,0 0 0,-1 0 0,1-1 0,-3 3 0,-6 6 0,0-1 0,0 0 0,-1 0 0,0-1 0,-13 6 0,-22 17 0,-109 100 0,132-111-1365,3-3-5461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2T18:52:26.265"/>
    </inkml:context>
    <inkml:brush xml:id="br0">
      <inkml:brushProperty name="width" value="0.05" units="cm"/>
      <inkml:brushProperty name="height" value="0.05" units="cm"/>
      <inkml:brushProperty name="color" value="#E71224"/>
    </inkml:brush>
  </inkml:definitions>
  <inkml:trace contextRef="#ctx0" brushRef="#br0">1 0 24575,'0'700'0,"1"-670"0,3 0 0,0 1 0,15 48 0,-11-48 0,-1 0 0,-1 0 0,1 41 0,-9 60 0,4 70 0,22-88-1365,-22-92-5461</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2T18:52:34.492"/>
    </inkml:context>
    <inkml:brush xml:id="br0">
      <inkml:brushProperty name="width" value="0.05" units="cm"/>
      <inkml:brushProperty name="height" value="0.05" units="cm"/>
      <inkml:brushProperty name="color" value="#E71224"/>
    </inkml:brush>
  </inkml:definitions>
  <inkml:trace contextRef="#ctx0" brushRef="#br0">0 1 24575,'2'4'0,"-1"0"0,1-1 0,0 1 0,0 0 0,1-1 0,-1 1 0,1-1 0,-1 0 0,7 6 0,6 8 0,2 10 0,24 57 0,-27-52 0,22 35 0,-32-61 0,1 0 0,-1 0 0,2-1 0,6 7 0,-7-7 0,0-1 0,0 1 0,0 0 0,-1 0 0,0 0 0,3 7 0,-6-10 0,0 0 0,0 0 0,0-1 0,0 1 0,0 0 0,0-1 0,0 1 0,0-1 0,1 1 0,-1-1 0,1 0 0,-1 1 0,1-1 0,-1 0 0,1 0 0,0 0 0,0 0 0,-1 0 0,1 0 0,0-1 0,0 1 0,0-1 0,0 1 0,0-1 0,4 0 0,-2 0 0,0-1 0,0 0 0,0-1 0,0 1 0,0-1 0,-1 1 0,1-1 0,0-1 0,-1 1 0,1 0 0,4-6 0,12-9 0,-1-2 0,-1-1 0,31-42 0,-46 57 0,13-14 26,1 1 0,1 1 0,0 0 0,27-18 0,-23 19-400,-1-1 1,0-1-1,18-23 0,-20 18-6452</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2T18:54:47.053"/>
    </inkml:context>
    <inkml:brush xml:id="br0">
      <inkml:brushProperty name="width" value="0.05" units="cm"/>
      <inkml:brushProperty name="height" value="0.05" units="cm"/>
      <inkml:brushProperty name="color" value="#E71224"/>
    </inkml:brush>
  </inkml:definitions>
  <inkml:trace contextRef="#ctx0" brushRef="#br0">212 0 24575,'0'1124'0,"-1"-1108"0,-1-1 0,0 1 0,-7 16 0,0 9 0,-2 0 0,7-25 0,1 1 0,-3 28 0,5 1 0,1-10 0,-1 1 0,-10 46 0,6-56 0,0 37 0,4-44 0,0 0 0,-2 0 0,1-1 0,-12 31 0,8-31 0,1 1 0,0 0 0,2 0 0,1 1 0,1 23 0,-2 12 0,-2-21 0,-13 47 0,10-53 0,3-1 0,-6 58 0,12-62 0,-2-2 0,-1 1 0,-8 37 0,4-28 0,2 0 0,1 1 0,2 0 0,4 36 0,-1 4 0,-2-47 0,0 17 0,-1 0 0,-12 66 0,7-63 0,1 0 0,3 1 0,4 47 0,1-7 0,-3 93-1365,0-163-5461</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2T18:54:50.751"/>
    </inkml:context>
    <inkml:brush xml:id="br0">
      <inkml:brushProperty name="width" value="0.05" units="cm"/>
      <inkml:brushProperty name="height" value="0.05" units="cm"/>
      <inkml:brushProperty name="color" value="#E71224"/>
    </inkml:brush>
  </inkml:definitions>
  <inkml:trace contextRef="#ctx0" brushRef="#br0">610 1 24575,'-1'7'0,"0"2"0,-1-2 0,0 1 0,0-1 0,-1 1 0,0-1 0,0 0 0,-1 0 0,0 1 0,-6 5 0,5-5 0,0 0 0,0 1 0,1-1 0,0 0 0,1 1 0,-4 15 0,5-13 0,0 0 0,-1 0 0,-1-1 0,0 0 0,-1 0 0,1 0 0,-2 0 0,-11 14 0,-88 110 0,99-127 0,0 0 0,1-1 0,-2 1 0,0-1 0,1 0 0,-2 0 0,-11 7 0,19-13 0,-1 0 0,0 0 0,0 0 0,0 0 0,1 0 0,-1 0 0,0 0 0,0 0 0,1 0 0,0 0 0,-1 0 0,0 0 0,0 0 0,0 0 0,1 0 0,-1-1 0,0 1 0,0 0 0,1-1 0,-1 1 0,0-1 0,1 1 0,-1-1 0,0 1 0,1-1 0,-1 1 0,1 0 0,-1-1 0,1 1 0,-1-1 0,1 0 0,-1 1 0,1-1 0,0 0 0,0 1 0,-1-2 0,-13-29 0,11 23 0,-55-130 0,49 124 0,0 0 0,-2 1 0,1 0 0,-21-19 0,-3-6 0,-79-83-1365,103 109-5461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8T03:16:56.691"/>
    </inkml:context>
    <inkml:brush xml:id="br0">
      <inkml:brushProperty name="width" value="0.05" units="cm"/>
      <inkml:brushProperty name="height" value="0.05" units="cm"/>
      <inkml:brushProperty name="color" value="#E71224"/>
    </inkml:brush>
  </inkml:definitions>
  <inkml:trace contextRef="#ctx0" brushRef="#br0">0 774 24486,'6239'-773'0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8T03:16:59.434"/>
    </inkml:context>
    <inkml:brush xml:id="br0">
      <inkml:brushProperty name="width" value="0.05" units="cm"/>
      <inkml:brushProperty name="height" value="0.05" units="cm"/>
      <inkml:brushProperty name="color" value="#E71224"/>
    </inkml:brush>
  </inkml:definitions>
  <inkml:trace contextRef="#ctx0" brushRef="#br0">0 1 24575,'18'0'0,"-1"1"0,0 1 0,-1 1 0,1 1 0,24 8 0,75 36 0,2 2 0,-65-33 0,-18-6 0,54 24 0,-87-34 0,-1 0 0,1-1 0,-1 1 0,0 0 0,1 0 0,-1 0 0,0 0 0,0 0 0,1 0 0,-1 1 0,0-1 0,0 0 0,0 0 0,0 1 0,-1-1 0,1 1 0,0-1 0,0 1 0,-1-1 0,1 1 0,-1-1 0,0 1 0,1 0 0,-1-1 0,0 1 0,0 0 0,0-1 0,0 1 0,0-1 0,0 1 0,-1 0 0,1-1 0,-1 4 0,-3 4 0,1 0 0,-2 0 0,1-1 0,-11 15 0,1-1 0,-6 11 38,-24 30-1,26-41-397,2 1 0,1 0 0,-17 37 0,25-41-6466</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26.694"/>
    </inkml:context>
    <inkml:brush xml:id="br0">
      <inkml:brushProperty name="width" value="0.05" units="cm"/>
      <inkml:brushProperty name="height" value="0.05" units="cm"/>
      <inkml:brushProperty name="color" value="#E71224"/>
    </inkml:brush>
  </inkml:definitions>
  <inkml:trace contextRef="#ctx0" brushRef="#br0">1 1906 24575,'72'-5'0,"0"-3"0,0-4 0,118-35 0,128-49 0,-145 40 0,-57 20 0,148-70 0,-212 81 0,-1-3 0,-2-2 0,0-1 0,-3-3 0,44-40 0,87-101 0,32-27 0,-153 153 0,119-80 0,401-227 0,-537 332 0,31-22 0,3 3 0,123-54 0,-142 81 0,0 1 0,89-12 0,5 0 0,136-33 0,-215 49 0,1 3 0,79 1 0,-129 7 0,1-2 0,36-8 0,-35 5 0,1 1 0,23 0 0,10 5 0,75 11 0,48 2 0,-124-12 0,58 10 0,52 2 0,-109-10-1365,-37 1-5461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33.478"/>
    </inkml:context>
    <inkml:brush xml:id="br0">
      <inkml:brushProperty name="width" value="0.05" units="cm"/>
      <inkml:brushProperty name="height" value="0.05" units="cm"/>
      <inkml:brushProperty name="color" value="#E71224"/>
    </inkml:brush>
  </inkml:definitions>
  <inkml:trace contextRef="#ctx0" brushRef="#br0">1 0 24575,'18'2'0,"0"0"0,0 1 0,0 1 0,29 10 0,14 3 0,-4-1 0,0 3 0,-1 2 0,-2 2 0,75 44 0,-94-45 0,-1 3 0,-1 0 0,40 41 0,-71-65 0,0 1 0,-1-1 0,1 1 0,-1 0 0,1-1 0,-1 1 0,0 0 0,0 0 0,0 0 0,0 0 0,0 0 0,0 0 0,-1 0 0,1 1 0,-1-1 0,1 0 0,-1 0 0,0 0 0,0 1 0,0 3 0,-1-2 0,0 0 0,0-1 0,0 1 0,0 0 0,-1-1 0,0 1 0,0-1 0,0 1 0,0-1 0,0 0 0,-4 3 0,-7 7 0,0 0 0,-1-1 0,0-1 0,-18 11 0,-57 41 0,53-35 0,-2-2 0,0-1 0,-54 24 0,85-46-136,0 1-1,0 0 1,0 0-1,0 0 1,1 1-1,0 0 1,0 0-1,0 1 0,-7 9 1,3-1-6690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50.167"/>
    </inkml:context>
    <inkml:brush xml:id="br0">
      <inkml:brushProperty name="width" value="0.05" units="cm"/>
      <inkml:brushProperty name="height" value="0.05" units="cm"/>
      <inkml:brushProperty name="color" value="#E71224"/>
    </inkml:brush>
  </inkml:definitions>
  <inkml:trace contextRef="#ctx0" brushRef="#br0">1 1324 24575,'1035'-61'0,"-889"48"0,135-17 0,350-84 0,-424 62 0,-2-10 0,259-115 0,-347 118 0,190-130 0,-139 80 0,-44 39 0,160-64 0,-41 21 0,-229 107-114,-2-1 1,1 0-1,-1-1 0,0-1 0,0 0 1,-1 0-1,0-1 0,-1 0 0,0-1 1,-1 0-1,10-15 0,-11 8-6712</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20:42.859"/>
    </inkml:context>
    <inkml:brush xml:id="br0">
      <inkml:brushProperty name="width" value="0.05" units="cm"/>
      <inkml:brushProperty name="height" value="0.05" units="cm"/>
      <inkml:brushProperty name="color" value="#E71224"/>
    </inkml:brush>
  </inkml:definitions>
  <inkml:trace contextRef="#ctx0" brushRef="#br0">1 79 24575,'44'34'0,"-34"-28"0,-1 1 0,0 0 0,12 12 0,153 154 0,-163-160 0,-1 1 0,0 0 0,0 1 0,12 28 0,-15-28 0,1-1 0,0 0 0,0-1 0,1 0 0,15 16 0,-23-28 0,0 1 0,1-1 0,-1 0 0,0 0 0,0 1 0,1-1 0,-1 0 0,0 0 0,1-1 0,-1 1 0,1 0 0,0 0 0,-1-1 0,1 1 0,-1-1 0,1 1 0,0-1 0,0 0 0,-1 1 0,1-1 0,0 0 0,-1 0 0,1-1 0,0 1 0,0 0 0,-1 0 0,1-1 0,0 1 0,-1-1 0,1 1 0,-1-1 0,1 0 0,-1 0 0,1 0 0,-1 0 0,1 0 0,-1 0 0,0 0 0,1 0 0,0-2 0,5-6 0,0 0 0,-1-1 0,0 1 0,-1-1 0,6-12 0,-3 4 0,13-17 0,1 1 0,2 2 0,1 0 0,43-41 0,-4 2 0,-28 31-45,-17 21-395,-2-1 0,29-41 0,-35 41-6386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52.973"/>
    </inkml:context>
    <inkml:brush xml:id="br0">
      <inkml:brushProperty name="width" value="0.05" units="cm"/>
      <inkml:brushProperty name="height" value="0.05" units="cm"/>
      <inkml:brushProperty name="color" value="#E71224"/>
    </inkml:brush>
  </inkml:definitions>
  <inkml:trace contextRef="#ctx0" brushRef="#br0">1 622 24575,'2'-11'0,"0"0"0,0 1 0,1-1 0,1 0 0,0 1 0,7-14 0,-3 5 0,5-9 0,1 1 0,1 1 0,1 1 0,1 0 0,1 1 0,1 0 0,2 2 0,0 0 0,32-24 0,126-121 0,-99 95 0,-74 66-1365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54.311"/>
    </inkml:context>
    <inkml:brush xml:id="br0">
      <inkml:brushProperty name="width" value="0.05" units="cm"/>
      <inkml:brushProperty name="height" value="0.05" units="cm"/>
      <inkml:brushProperty name="color" value="#E71224"/>
    </inkml:brush>
  </inkml:definitions>
  <inkml:trace contextRef="#ctx0" brushRef="#br0">1 0 24575,'13'9'0,"37"8"0,31 9 0,39 10 0,21 3 0,9 4 0,-12-1 0,-16-3 0,-20-3 0,-22-9 0,-21-3 0,-15-7 0,-21-5 0,-13-6-8191</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8:21:24.950"/>
    </inkml:context>
    <inkml:brush xml:id="br0">
      <inkml:brushProperty name="width" value="0.05" units="cm"/>
      <inkml:brushProperty name="height" value="0.05" units="cm"/>
      <inkml:brushProperty name="color" value="#E71224"/>
    </inkml:brush>
  </inkml:definitions>
  <inkml:trace contextRef="#ctx0" brushRef="#br0">0 424 24575,'55'-3'0,"0"-3"0,0-2 0,59-17 0,1 0 0,18-5 0,226-84 0,-306 97 0,73-13 0,-78 21 0,-1-3 0,57-21 0,-67 20 0,1 2 0,72-12 0,-11 3 0,-53 11 0,-1 3 0,69-2 0,30-3 0,0 0-1365,-122 11-5461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8:21:27.406"/>
    </inkml:context>
    <inkml:brush xml:id="br0">
      <inkml:brushProperty name="width" value="0.05" units="cm"/>
      <inkml:brushProperty name="height" value="0.05" units="cm"/>
      <inkml:brushProperty name="color" value="#E71224"/>
    </inkml:brush>
  </inkml:definitions>
  <inkml:trace contextRef="#ctx0" brushRef="#br0">0 0 24575,'1'2'0,"-1"-1"0,1 0 0,-1 0 0,1 1 0,0-1 0,-1 0 0,1 0 0,0 0 0,0 0 0,0 0 0,0 0 0,0 0 0,0 0 0,0 0 0,0 0 0,0-1 0,0 1 0,1 0 0,-1-1 0,0 1 0,2-1 0,30 13 0,-31-12 0,60 17 0,-10-4 0,-1 3 0,-1 1 0,92 49 0,-133-61 0,0-1 0,0 1 0,-1 1 0,1-1 0,-1 1 0,9 11 0,-16-17 0,0 1 0,0 0 0,0 0 0,0 0 0,0 0 0,-1 0 0,1 0 0,0 0 0,-1 0 0,1 0 0,-1 0 0,0 0 0,0 0 0,0 0 0,0 0 0,0 0 0,0 0 0,-1 1 0,1-1 0,-1 0 0,1 0 0,-1 0 0,0 0 0,0-1 0,1 1 0,-1 0 0,-1 0 0,1 0 0,0-1 0,0 1 0,-1 0 0,1-1 0,-1 1 0,1-1 0,-1 0 0,0 0 0,1 1 0,-4 0 0,-34 29 0,9-8 0,0 2 0,-31 35 0,-56 94 0,25-31 0,86-117-1365</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26.694"/>
    </inkml:context>
    <inkml:brush xml:id="br0">
      <inkml:brushProperty name="width" value="0.05" units="cm"/>
      <inkml:brushProperty name="height" value="0.05" units="cm"/>
      <inkml:brushProperty name="color" value="#E71224"/>
    </inkml:brush>
  </inkml:definitions>
  <inkml:trace contextRef="#ctx0" brushRef="#br0">1 1906 24575,'72'-5'0,"0"-3"0,0-4 0,118-35 0,128-49 0,-145 40 0,-57 20 0,148-70 0,-212 81 0,-1-3 0,-2-2 0,0-1 0,-3-3 0,44-40 0,87-101 0,32-27 0,-153 153 0,119-80 0,401-227 0,-537 332 0,31-22 0,3 3 0,123-54 0,-142 81 0,0 1 0,89-12 0,5 0 0,136-33 0,-215 49 0,1 3 0,79 1 0,-129 7 0,1-2 0,36-8 0,-35 5 0,1 1 0,23 0 0,10 5 0,75 11 0,48 2 0,-124-12 0,58 10 0,52 2 0,-109-10-1365,-37 1-5461</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33.478"/>
    </inkml:context>
    <inkml:brush xml:id="br0">
      <inkml:brushProperty name="width" value="0.05" units="cm"/>
      <inkml:brushProperty name="height" value="0.05" units="cm"/>
      <inkml:brushProperty name="color" value="#E71224"/>
    </inkml:brush>
  </inkml:definitions>
  <inkml:trace contextRef="#ctx0" brushRef="#br0">1 0 24575,'18'2'0,"0"0"0,0 1 0,0 1 0,29 10 0,14 3 0,-4-1 0,0 3 0,-1 2 0,-2 2 0,75 44 0,-94-45 0,-1 3 0,-1 0 0,40 41 0,-71-65 0,0 1 0,-1-1 0,1 1 0,-1 0 0,1-1 0,-1 1 0,0 0 0,0 0 0,0 0 0,0 0 0,0 0 0,0 0 0,-1 0 0,1 1 0,-1-1 0,1 0 0,-1 0 0,0 0 0,0 1 0,0 3 0,-1-2 0,0 0 0,0-1 0,0 1 0,0 0 0,-1-1 0,0 1 0,0-1 0,0 1 0,0-1 0,0 0 0,-4 3 0,-7 7 0,0 0 0,-1-1 0,0-1 0,-18 11 0,-57 41 0,53-35 0,-2-2 0,0-1 0,-54 24 0,85-46-136,0 1-1,0 0 1,0 0-1,0 0 1,1 1-1,0 0 1,0 0-1,0 1 0,-7 9 1,3-1-6690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50.167"/>
    </inkml:context>
    <inkml:brush xml:id="br0">
      <inkml:brushProperty name="width" value="0.05" units="cm"/>
      <inkml:brushProperty name="height" value="0.05" units="cm"/>
      <inkml:brushProperty name="color" value="#E71224"/>
    </inkml:brush>
  </inkml:definitions>
  <inkml:trace contextRef="#ctx0" brushRef="#br0">1 1324 24575,'1035'-61'0,"-889"48"0,135-17 0,350-84 0,-424 62 0,-2-10 0,259-115 0,-347 118 0,190-130 0,-139 80 0,-44 39 0,160-64 0,-41 21 0,-229 107-114,-2-1 1,1 0-1,-1-1 0,0-1 0,0 0 1,-1 0-1,0-1 0,-1 0 0,0-1 1,-1 0-1,10-15 0,-11 8-6712</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52.973"/>
    </inkml:context>
    <inkml:brush xml:id="br0">
      <inkml:brushProperty name="width" value="0.05" units="cm"/>
      <inkml:brushProperty name="height" value="0.05" units="cm"/>
      <inkml:brushProperty name="color" value="#E71224"/>
    </inkml:brush>
  </inkml:definitions>
  <inkml:trace contextRef="#ctx0" brushRef="#br0">1 622 24575,'2'-11'0,"0"0"0,0 1 0,1-1 0,1 0 0,0 1 0,7-14 0,-3 5 0,5-9 0,1 1 0,1 1 0,1 1 0,1 0 0,1 1 0,1 0 0,2 2 0,0 0 0,32-24 0,126-121 0,-99 95 0,-74 66-1365</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7:17:54.311"/>
    </inkml:context>
    <inkml:brush xml:id="br0">
      <inkml:brushProperty name="width" value="0.05" units="cm"/>
      <inkml:brushProperty name="height" value="0.05" units="cm"/>
      <inkml:brushProperty name="color" value="#E71224"/>
    </inkml:brush>
  </inkml:definitions>
  <inkml:trace contextRef="#ctx0" brushRef="#br0">1 0 24575,'13'9'0,"37"8"0,31 9 0,39 10 0,21 3 0,9 4 0,-12-1 0,-16-3 0,-20-3 0,-22-9 0,-21-3 0,-15-7 0,-21-5 0,-13-6-8191</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8:21:24.950"/>
    </inkml:context>
    <inkml:brush xml:id="br0">
      <inkml:brushProperty name="width" value="0.05" units="cm"/>
      <inkml:brushProperty name="height" value="0.05" units="cm"/>
      <inkml:brushProperty name="color" value="#E71224"/>
    </inkml:brush>
  </inkml:definitions>
  <inkml:trace contextRef="#ctx0" brushRef="#br0">0 424 24575,'55'-3'0,"0"-3"0,0-2 0,59-17 0,1 0 0,18-5 0,226-84 0,-306 97 0,73-13 0,-78 21 0,-1-3 0,57-21 0,-67 20 0,1 2 0,72-12 0,-11 3 0,-53 11 0,-1 3 0,69-2 0,30-3 0,0 0-1365,-122 11-5461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39:56.779"/>
    </inkml:context>
    <inkml:brush xml:id="br0">
      <inkml:brushProperty name="width" value="0.05" units="cm"/>
      <inkml:brushProperty name="height" value="0.05" units="cm"/>
      <inkml:brushProperty name="color" value="#E71224"/>
    </inkml:brush>
  </inkml:definitions>
  <inkml:trace contextRef="#ctx0" brushRef="#br0">0 0 24575,'58'75'0,"128"155"0,-159-193 0,62 64 0,-15-19 0,-40-44 0,2-2 0,72 56 0,-12-11 0,-66-57 0,37 24 0,13 11 0,-62-46 0,0-2 0,1 0 0,0-1 0,0-1 0,1-1 0,0 0 0,22 4 0,-27-9-341,-1 0 0,1-1-1,14 0 1,-6-1-6485</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3T18:21:27.406"/>
    </inkml:context>
    <inkml:brush xml:id="br0">
      <inkml:brushProperty name="width" value="0.05" units="cm"/>
      <inkml:brushProperty name="height" value="0.05" units="cm"/>
      <inkml:brushProperty name="color" value="#E71224"/>
    </inkml:brush>
  </inkml:definitions>
  <inkml:trace contextRef="#ctx0" brushRef="#br0">0 0 24575,'1'2'0,"-1"-1"0,1 0 0,-1 0 0,1 1 0,0-1 0,-1 0 0,1 0 0,0 0 0,0 0 0,0 0 0,0 0 0,0 0 0,0 0 0,0 0 0,0 0 0,0-1 0,0 1 0,1 0 0,-1-1 0,0 1 0,2-1 0,30 13 0,-31-12 0,60 17 0,-10-4 0,-1 3 0,-1 1 0,92 49 0,-133-61 0,0-1 0,0 1 0,-1 1 0,1-1 0,-1 1 0,9 11 0,-16-17 0,0 1 0,0 0 0,0 0 0,0 0 0,0 0 0,-1 0 0,1 0 0,0 0 0,-1 0 0,1 0 0,-1 0 0,0 0 0,0 0 0,0 0 0,0 0 0,0 0 0,0 0 0,-1 1 0,1-1 0,-1 0 0,1 0 0,-1 0 0,0 0 0,0-1 0,1 1 0,-1 0 0,-1 0 0,1 0 0,0-1 0,0 1 0,-1 0 0,1-1 0,-1 1 0,1-1 0,-1 0 0,0 0 0,1 1 0,-4 0 0,-34 29 0,9-8 0,0 2 0,-31 35 0,-56 94 0,25-31 0,86-117-1365</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22:19.369"/>
    </inkml:context>
    <inkml:brush xml:id="br0">
      <inkml:brushProperty name="width" value="0.05" units="cm"/>
      <inkml:brushProperty name="height" value="0.05" units="cm"/>
      <inkml:brushProperty name="color" value="#E71224"/>
    </inkml:brush>
  </inkml:definitions>
  <inkml:trace contextRef="#ctx0" brushRef="#br0">389 50 24575,'-13'0'0,"0"1"0,0 0 0,0 1 0,0 1 0,1 0 0,-21 7 0,10 0 0,1 1 0,-32 21 0,34-19 0,1 0 0,0 1 0,-16 17 0,28-24 0,0 1 0,1 0 0,-1 0 0,2 0 0,-1 1 0,1 0 0,1 0 0,0 0 0,-4 13 0,1 0 0,1 0 0,1 1 0,1-1 0,1 1 0,1 36 0,1-48 0,2 0 0,-1 0 0,2 0 0,0 0 0,3 12 0,-4-19 0,1 0 0,0 1 0,0-1 0,0 0 0,1-1 0,-1 2 0,0-2 0,1 0 0,1 1 0,-2-1 0,2 1 0,-1-1 0,1-1 0,-1 1 0,6 3 0,76 54 0,-72-51 0,0-2 0,23 8 0,-21-8 0,0 0 0,15 9 0,-8-4 0,0-1 0,0-2 0,1 0 0,0-2 0,44 9 0,-40-9 0,0-3 0,0 0 0,0-2 0,1-1 0,28-3 0,-12 2 0,-34-1 0,1-1 0,-1 1 0,0-1 0,0 0 0,0-1 0,0 0 0,0-1 0,-1 0 0,0-1 0,1 0 0,-2 0 0,2-1 0,-2 0 0,0 0 0,14-16 0,-14 15 0,0-3 0,-1 2 0,0-1 0,-1-1 0,-1 1 0,1-1 0,0 0 0,-2-1 0,0 1 0,-1-1 0,1 0 0,-1 1 0,-1-1 0,1-18 0,-3 24 0,2-4 0,-2 0 0,1 0 0,-2 0 0,1 1 0,0-1 0,-2 0 0,1 0 0,-1 0 0,-1 1 0,0 0 0,0-1 0,-4-8 0,-101-166 0,95 163 0,0 0 0,-2 1 0,0 0 0,-1 2 0,-1 0 0,0 1 0,-1 0 0,-23-14 0,22 17 0,0 0 0,-31-15 0,42 24 0,-1 2 0,0-2 0,1 2 0,-1 0 0,0 0 0,1 0 0,-12 1 0,-126 2-1365,126-1-5461</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22:21.007"/>
    </inkml:context>
    <inkml:brush xml:id="br0">
      <inkml:brushProperty name="width" value="0.05" units="cm"/>
      <inkml:brushProperty name="height" value="0.05" units="cm"/>
      <inkml:brushProperty name="color" value="#E71224"/>
    </inkml:brush>
  </inkml:definitions>
  <inkml:trace contextRef="#ctx0" brushRef="#br0">1 0 24575,'7'1'0,"1"-1"0,-1 1 0,-1 0 0,1 1 0,0 0 0,0 0 0,0 1 0,0 0 0,-1-1 0,1 2 0,-1-1 0,0 1 0,6 5 0,8 7 0,-1 2 0,23 27 0,5 4 0,-18-21 0,-1 1 0,32 44 0,-45-54 0,26 26 0,10 11 0,37 43 28,-25-30-346,158 166-2130,-6-13 2448,-79-87 0,-81-84 0,59 73 0,13 8-1318,-63-68 849,75 85 1272,-89-98-803,-27-29 0,26 33 0,81 89 1287,-51-62-698,23 23 142,12 14 290,-82-86-1193,43 35-1,16 16-208,-63-57 285,1-2 0,1-2 0,49 30 0,-36-26 63,42 37 1,-74-56 139,0 0 1,0-2 0,1 1 0,14 5 0,13 8 16,-23-13-1388,-1 0-5057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22:22.535"/>
    </inkml:context>
    <inkml:brush xml:id="br0">
      <inkml:brushProperty name="width" value="0.05" units="cm"/>
      <inkml:brushProperty name="height" value="0.05" units="cm"/>
      <inkml:brushProperty name="color" value="#E71224"/>
    </inkml:brush>
  </inkml:definitions>
  <inkml:trace contextRef="#ctx0" brushRef="#br0">0 481 24575,'3'4'0,"-1"1"0,1-1 0,-1 0 0,2 0 0,-1 0 0,0 0 0,1 0 0,0 0 0,7 5 0,10 6 0,1-1 0,1 0 0,47 20 0,-12-7 0,-39-19 0,1-1 0,-1-1 0,30 6 0,-40-10 0,5 2 0,131 26 0,-46-8 0,-2 1 0,-60-12 0,-23-7 0,-1-1 0,20 3 0,2 2 0,-29-6 0,-1 0 0,0-1 0,1 0 0,0 0 0,0 0 0,-1 0 0,1-1 0,8-1 0,-11 0 0,-2 1 0,0-1 0,1 0 0,0 0 0,-1 0 0,1 0 0,-1 0 0,0 0 0,0 0 0,0 0 0,1 0 0,-2-1 0,2 1 0,-1 0 0,0-1 0,0 0 0,-1 1 0,1-1 0,0 1 0,-1-1 0,0 1 0,1-1 0,0 0 0,-1 1 0,0-1 0,0 0 0,1 0 0,-1 1 0,-1-4 0,1-3 0,-1-1 0,0 2 0,-1-2 0,-3-13 0,-4-11 0,-4-35 0,1 0 0,6 31 0,2-2 0,1 1 0,5-71 0,0 27 0,-2-110-1365,0 171-5461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7:50:54.161"/>
    </inkml:context>
    <inkml:brush xml:id="br0">
      <inkml:brushProperty name="width" value="0.05" units="cm"/>
      <inkml:brushProperty name="height" value="0.05" units="cm"/>
      <inkml:brushProperty name="color" value="#E71224"/>
    </inkml:brush>
  </inkml:definitions>
  <inkml:trace contextRef="#ctx0" brushRef="#br0">1 2285 24575,'64'-6'0,"-1"-4"0,0-4 0,105-42 0,112-60 0,-127 49 0,-51 24 0,131-84 0,-187 97 0,-2-3 0,0-3 0,-1-2 0,-2-3 0,38-48 0,77-119 0,28-35 0,-134 184 0,104-96 0,355-271 0,-476 397 0,30-26 0,0 3 0,111-63 0,-127 94 0,1 4 0,78-15 0,4-1 0,121-39 0,-190 59 0,0 4 0,71 1 0,-114 7 0,0-2 0,32-8 0,-30 5 0,-1 1 0,22 0 0,9 6 0,65 14 0,43 2 0,-109-15 0,50 12 0,47 3 0,-97-12-1365,-32 1-5461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7:50:54.162"/>
    </inkml:context>
    <inkml:brush xml:id="br0">
      <inkml:brushProperty name="width" value="0.05" units="cm"/>
      <inkml:brushProperty name="height" value="0.05" units="cm"/>
      <inkml:brushProperty name="color" value="#E71224"/>
    </inkml:brush>
  </inkml:definitions>
  <inkml:trace contextRef="#ctx0" brushRef="#br0">1 0 24575,'18'2'0,"0"0"0,0 1 0,0 1 0,29 10 0,14 3 0,-4-1 0,0 3 0,-1 2 0,-2 2 0,75 44 0,-94-45 0,-1 3 0,-1 0 0,40 41 0,-71-65 0,0 1 0,-1-1 0,1 1 0,-1 0 0,1-1 0,-1 1 0,0 0 0,0 0 0,0 0 0,0 0 0,0 0 0,0 0 0,-1 0 0,1 1 0,-1-1 0,1 0 0,-1 0 0,0 0 0,0 1 0,0 3 0,-1-2 0,0 0 0,0-1 0,0 1 0,0 0 0,-1-1 0,0 1 0,0-1 0,0 1 0,0-1 0,0 0 0,-4 3 0,-7 7 0,0 0 0,-1-1 0,0-1 0,-18 11 0,-57 41 0,53-35 0,-2-2 0,0-1 0,-54 24 0,85-46-136,0 1-1,0 0 1,0 0-1,0 0 1,1 1-1,0 0 1,0 0-1,0 1 0,-7 9 1,3-1-6690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7:50:54.161"/>
    </inkml:context>
    <inkml:brush xml:id="br0">
      <inkml:brushProperty name="width" value="0.05" units="cm"/>
      <inkml:brushProperty name="height" value="0.05" units="cm"/>
      <inkml:brushProperty name="color" value="#E71224"/>
    </inkml:brush>
  </inkml:definitions>
  <inkml:trace contextRef="#ctx0" brushRef="#br0">1 2285 24575,'64'-6'0,"-1"-4"0,0-4 0,105-42 0,112-60 0,-127 49 0,-51 24 0,131-84 0,-187 97 0,-2-3 0,0-3 0,-1-2 0,-2-3 0,38-48 0,77-119 0,28-35 0,-134 184 0,104-96 0,355-271 0,-476 397 0,30-26 0,0 3 0,111-63 0,-127 94 0,1 4 0,78-15 0,4-1 0,121-39 0,-190 59 0,0 4 0,71 1 0,-114 7 0,0-2 0,32-8 0,-30 5 0,-1 1 0,22 0 0,9 6 0,65 14 0,43 2 0,-109-15 0,50 12 0,47 3 0,-97-12-1365,-32 1-5461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7:50:54.162"/>
    </inkml:context>
    <inkml:brush xml:id="br0">
      <inkml:brushProperty name="width" value="0.05" units="cm"/>
      <inkml:brushProperty name="height" value="0.05" units="cm"/>
      <inkml:brushProperty name="color" value="#E71224"/>
    </inkml:brush>
  </inkml:definitions>
  <inkml:trace contextRef="#ctx0" brushRef="#br0">1 0 24575,'18'2'0,"0"0"0,0 1 0,0 1 0,29 10 0,14 3 0,-4-1 0,0 3 0,-1 2 0,-2 2 0,75 44 0,-94-45 0,-1 3 0,-1 0 0,40 41 0,-71-65 0,0 1 0,-1-1 0,1 1 0,-1 0 0,1-1 0,-1 1 0,0 0 0,0 0 0,0 0 0,0 0 0,0 0 0,0 0 0,-1 0 0,1 1 0,-1-1 0,1 0 0,-1 0 0,0 0 0,0 1 0,0 3 0,-1-2 0,0 0 0,0-1 0,0 1 0,0 0 0,-1-1 0,0 1 0,0-1 0,0 1 0,0-1 0,0 0 0,-4 3 0,-7 7 0,0 0 0,-1-1 0,0-1 0,-18 11 0,-57 41 0,53-35 0,-2-2 0,0-1 0,-54 24 0,85-46-136,0 1-1,0 0 1,0 0-1,0 0 1,1 1-1,0 0 1,0 0-1,0 1 0,-7 9 1,3-1-6690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22:19.369"/>
    </inkml:context>
    <inkml:brush xml:id="br0">
      <inkml:brushProperty name="width" value="0.05" units="cm"/>
      <inkml:brushProperty name="height" value="0.05" units="cm"/>
      <inkml:brushProperty name="color" value="#E71224"/>
    </inkml:brush>
  </inkml:definitions>
  <inkml:trace contextRef="#ctx0" brushRef="#br0">389 50 24575,'-13'0'0,"0"1"0,0 0 0,0 1 0,0 1 0,1 0 0,-21 7 0,10 0 0,1 1 0,-32 21 0,34-19 0,1 0 0,0 1 0,-16 17 0,28-24 0,0 1 0,1 0 0,-1 0 0,2 0 0,-1 1 0,1 0 0,1 0 0,0 0 0,-4 13 0,1 0 0,1 0 0,1 1 0,1-1 0,1 1 0,1 36 0,1-48 0,2 0 0,-1 0 0,2 0 0,0 0 0,3 12 0,-4-19 0,1 0 0,0 1 0,0-1 0,0 0 0,1-1 0,-1 2 0,0-2 0,1 0 0,1 1 0,-2-1 0,2 1 0,-1-1 0,1-1 0,-1 1 0,6 3 0,76 54 0,-72-51 0,0-2 0,23 8 0,-21-8 0,0 0 0,15 9 0,-8-4 0,0-1 0,0-2 0,1 0 0,0-2 0,44 9 0,-40-9 0,0-3 0,0 0 0,0-2 0,1-1 0,28-3 0,-12 2 0,-34-1 0,1-1 0,-1 1 0,0-1 0,0 0 0,0-1 0,0 0 0,0-1 0,-1 0 0,0-1 0,1 0 0,-2 0 0,2-1 0,-2 0 0,0 0 0,14-16 0,-14 15 0,0-3 0,-1 2 0,0-1 0,-1-1 0,-1 1 0,1-1 0,0 0 0,-2-1 0,0 1 0,-1-1 0,1 0 0,-1 1 0,-1-1 0,1-18 0,-3 24 0,2-4 0,-2 0 0,1 0 0,-2 0 0,1 1 0,0-1 0,-2 0 0,1 0 0,-1 0 0,-1 1 0,0 0 0,0-1 0,-4-8 0,-101-166 0,95 163 0,0 0 0,-2 1 0,0 0 0,-1 2 0,-1 0 0,0 1 0,-1 0 0,-23-14 0,22 17 0,0 0 0,-31-15 0,42 24 0,-1 2 0,0-2 0,1 2 0,-1 0 0,0 0 0,1 0 0,-12 1 0,-126 2-1365,126-1-5461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22:21.007"/>
    </inkml:context>
    <inkml:brush xml:id="br0">
      <inkml:brushProperty name="width" value="0.05" units="cm"/>
      <inkml:brushProperty name="height" value="0.05" units="cm"/>
      <inkml:brushProperty name="color" value="#E71224"/>
    </inkml:brush>
  </inkml:definitions>
  <inkml:trace contextRef="#ctx0" brushRef="#br0">1 0 24575,'7'1'0,"1"-1"0,-1 1 0,-1 0 0,1 1 0,0 0 0,0 0 0,0 1 0,0 0 0,-1-1 0,1 2 0,-1-1 0,0 1 0,6 5 0,8 7 0,-1 2 0,23 27 0,5 4 0,-18-21 0,-1 1 0,32 44 0,-45-54 0,26 26 0,10 11 0,37 43 28,-25-30-346,158 166-2130,-6-13 2448,-79-87 0,-81-84 0,59 73 0,13 8-1318,-63-68 849,75 85 1272,-89-98-803,-27-29 0,26 33 0,81 89 1287,-51-62-698,23 23 142,12 14 290,-82-86-1193,43 35-1,16 16-208,-63-57 285,1-2 0,1-2 0,49 30 0,-36-26 63,42 37 1,-74-56 139,0 0 1,0-2 0,1 1 0,14 5 0,13 8 16,-23-13-1388,-1 0-5057</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39:59.512"/>
    </inkml:context>
    <inkml:brush xml:id="br0">
      <inkml:brushProperty name="width" value="0.05" units="cm"/>
      <inkml:brushProperty name="height" value="0.05" units="cm"/>
      <inkml:brushProperty name="color" value="#E71224"/>
    </inkml:brush>
  </inkml:definitions>
  <inkml:trace contextRef="#ctx0" brushRef="#br0">273 1 24575,'68'77'0,"-46"-51"0,0 0 0,1-1 0,2-2 0,36 28 0,-54-47 0,0 1 0,1 0 0,-1 0 0,0 0 0,-1 1 0,11 12 0,-16-17 0,-1 0 0,1-1 0,-1 1 0,1 0 0,-1 0 0,1 0 0,-1 0 0,0 0 0,1 0 0,-1 0 0,0 0 0,0 0 0,0 0 0,1 0 0,-1 0 0,0 0 0,-1 0 0,1 0 0,0 0 0,0 0 0,0 0 0,-1 2 0,0-2 0,-1 1 0,1 0 0,-1-1 0,1 1 0,-1-1 0,1 1 0,-1-1 0,0 0 0,0 1 0,0-1 0,0 0 0,0 0 0,0-1 0,0 1 0,-3 0 0,-147 46 0,50-17 0,28-13 0,51-13 0,0 2 0,-23 8 0,24-6-682,-38 9-1,36-12-6143</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04T20:22:22.535"/>
    </inkml:context>
    <inkml:brush xml:id="br0">
      <inkml:brushProperty name="width" value="0.05" units="cm"/>
      <inkml:brushProperty name="height" value="0.05" units="cm"/>
      <inkml:brushProperty name="color" value="#E71224"/>
    </inkml:brush>
  </inkml:definitions>
  <inkml:trace contextRef="#ctx0" brushRef="#br0">0 481 24575,'3'4'0,"-1"1"0,1-1 0,-1 0 0,2 0 0,-1 0 0,0 0 0,1 0 0,0 0 0,7 5 0,10 6 0,1-1 0,1 0 0,47 20 0,-12-7 0,-39-19 0,1-1 0,-1-1 0,30 6 0,-40-10 0,5 2 0,131 26 0,-46-8 0,-2 1 0,-60-12 0,-23-7 0,-1-1 0,20 3 0,2 2 0,-29-6 0,-1 0 0,0-1 0,1 0 0,0 0 0,0 0 0,-1 0 0,1-1 0,8-1 0,-11 0 0,-2 1 0,0-1 0,1 0 0,0 0 0,-1 0 0,1 0 0,-1 0 0,0 0 0,0 0 0,0 0 0,1 0 0,-2-1 0,2 1 0,-1 0 0,0-1 0,0 0 0,-1 1 0,1-1 0,0 1 0,-1-1 0,0 1 0,1-1 0,0 0 0,-1 1 0,0-1 0,0 0 0,1 0 0,-1 1 0,-1-4 0,1-3 0,-1-1 0,0 2 0,-1-2 0,-3-13 0,-4-11 0,-4-35 0,1 0 0,6 31 0,2-2 0,1 1 0,5-71 0,0 27 0,-2-110-1365,0 171-5461</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8:28:15.331"/>
    </inkml:context>
    <inkml:brush xml:id="br0">
      <inkml:brushProperty name="width" value="0.05" units="cm"/>
      <inkml:brushProperty name="height" value="0.05" units="cm"/>
      <inkml:brushProperty name="color" value="#E71224"/>
    </inkml:brush>
  </inkml:definitions>
  <inkml:trace contextRef="#ctx0" brushRef="#br0">0 464 24575,'5'-3'0,"-1"-1"0,1 1 0,0 1 0,0-1 0,0 1 0,0-1 0,0 1 0,1 1 0,6-2 0,30-13 0,-16 2 0,0 2 0,1 1 0,33-9 0,24-10 0,162-67 0,-78 46 0,-77 30 0,8-2 0,-68 14 0,37-14 0,2 4 0,74-11 0,9 21 0,-99 8 0,67-9 0,113-18 0,-152 20 0,1 3 0,95 6 0,-50 1 0,622 30-3271,-561-15 2896,341 43-1456,-196-34 1831,-241-23 0,-33 3 0,72 15 0,11 2 0,50 3 1070,25 2 208,72 2-1278,-118-5 0,10 1 0,-26-9 0,204 51 0,-237-42 0,-35-6-144,-51-10 818,1-1 0,0-2 0,55 2-1,-58-6-552,-1 1 0,1 2-1,-1 1 1,37 13 0,-36-9-127,1-2-1,1-1 1,53 4-1,-35-7 7,79 16 0,-3 1 0,-73-18 0,73-3 0,27 0 0,-71 12 0,-58-8 0,47 4 0,58-10-1365,-111 1-5461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8:28:18.449"/>
    </inkml:context>
    <inkml:brush xml:id="br0">
      <inkml:brushProperty name="width" value="0.05" units="cm"/>
      <inkml:brushProperty name="height" value="0.05" units="cm"/>
      <inkml:brushProperty name="color" value="#E71224"/>
    </inkml:brush>
  </inkml:definitions>
  <inkml:trace contextRef="#ctx0" brushRef="#br0">1 0 24575,'30'2'0,"1"1"0,38 9 0,-11-2 0,80 17 0,-125-24 0,0 1 0,0 0 0,0 0 0,-1 2 0,0-1 0,0 1 0,0 1 0,13 10 0,-21-14 0,21 9 0,-21-11 0,0 1 0,0-1 0,0 1 0,0 0 0,-1 1 0,1-1 0,6 6 0,-10-7 0,1-1 0,-1 1 0,1 0 0,-1-1 0,0 1 0,1 0 0,-1-1 0,0 1 0,1 0 0,-1 0 0,0-1 0,0 1 0,0 0 0,0 0 0,0-1 0,0 1 0,0 0 0,0 0 0,0-1 0,0 2 0,-1 0 0,0 0 0,0 0 0,0-1 0,0 1 0,0 0 0,0 0 0,0-1 0,0 1 0,-1-1 0,-2 3 0,-8 6 0,0 0 0,-1-1 0,0 0 0,0-2 0,-1 1 0,0-1 0,-1-1 0,1-1 0,-1 0 0,0-1 0,0 0 0,-29 2 0,38-5 6,0 0 0,0 1 0,0 0 0,0 0 1,0 0-1,1 1 0,-1 0 0,1 0 0,-1 0 0,1 1 0,0 0 0,0 0 0,1 0 0,-8 9 0,-1 4-201,1 0-1,0 0 0,-9 21 1,11-18-479,-2 1-6152</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8:28:23.940"/>
    </inkml:context>
    <inkml:brush xml:id="br0">
      <inkml:brushProperty name="width" value="0.05" units="cm"/>
      <inkml:brushProperty name="height" value="0.05" units="cm"/>
      <inkml:brushProperty name="color" value="#E71224"/>
    </inkml:brush>
  </inkml:definitions>
  <inkml:trace contextRef="#ctx0" brushRef="#br0">1 1353 24575,'8'-1'0,"-1"0"0,1-1 0,0 0 0,14-5 0,1-1 0,49-17 0,-52 18 0,0 0 0,0 1 0,42-7 0,106-17 0,-37 4 0,-117 23 0,1 0 0,-1-2 0,23-9 0,-23 8 0,-1 0 0,1 2 0,29-7 0,-17 6 0,1-1 0,-1-2 0,29-12 0,-28 10 0,-1 1 0,54-11 0,-62 17 0,1-1 0,-1-1 0,0 0 0,34-15 0,-15 3 0,-16 9 0,-1-2 0,26-15 0,78-52 0,-111 71 0,0-1 0,1 2 0,-1 0 0,16-4 0,-16 6 0,-1-1 0,1 0 0,-1-1 0,0 0 0,16-11 0,30-22 0,-28 19 0,54-45 0,-62 47 0,0 1 0,35-20 0,-33 22 0,-1-1 0,30-26 0,-35 28 0,-1 0 0,2 1 0,34-18 0,-32 19 0,0 0 0,36-29 0,-26 18 0,1 0 0,1 2 0,63-28 0,194-99 0,-267 135 0,0 2 0,44-13 0,24-10 0,91-39 0,-159 63 0,0 1 0,1 1 0,0 1 0,0 0 0,48-3 0,126 8 0,-92 4 0,569-3-1365,-652 0-5461</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8:28:25.993"/>
    </inkml:context>
    <inkml:brush xml:id="br0">
      <inkml:brushProperty name="width" value="0.05" units="cm"/>
      <inkml:brushProperty name="height" value="0.05" units="cm"/>
      <inkml:brushProperty name="color" value="#E71224"/>
    </inkml:brush>
  </inkml:definitions>
  <inkml:trace contextRef="#ctx0" brushRef="#br0">123 1 24575,'3'1'0,"1"0"0,0 1 0,-1 0 0,1-1 0,-1 1 0,0 1 0,1-1 0,-1 0 0,0 1 0,0-1 0,-1 1 0,1 0 0,-1 0 0,3 3 0,6 6 0,87 75 0,33 26 0,-128-109 0,1-1 0,0 0 0,-1 1 0,0-1 0,0 1 0,0 0 0,0 0 0,4 8 0,-7-11 0,1 0 0,-1 0 0,0 0 0,0 0 0,0 0 0,0 0 0,0 1 0,0-1 0,0 0 0,0 0 0,0 0 0,-1 0 0,1 0 0,0 0 0,-1 0 0,1 0 0,-1 0 0,1 0 0,-1 0 0,0 0 0,1 0 0,-1 0 0,0 0 0,1 0 0,-1 0 0,0-1 0,0 1 0,0 0 0,0-1 0,0 1 0,0-1 0,0 1 0,0-1 0,0 1 0,0-1 0,0 0 0,0 1 0,0-1 0,-2 0 0,-26 10 0,-35 7 0,44-13 0,-1 2 0,1 0 0,0 1 0,-37 18 0,-58 48 0,102-62-455,-1 1 0,-22 25 0,23-22-6371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8:59:23.335"/>
    </inkml:context>
    <inkml:brush xml:id="br0">
      <inkml:brushProperty name="width" value="0.05" units="cm"/>
      <inkml:brushProperty name="height" value="0.05" units="cm"/>
      <inkml:brushProperty name="color" value="#E71224"/>
    </inkml:brush>
  </inkml:definitions>
  <inkml:trace contextRef="#ctx0" brushRef="#br0">2510 1 24575,'-19'1'0,"0"2"0,1 0 0,-1 1 0,-27 10 0,7-2 0,-102 37 0,124-41 0,0 2 0,0 0 0,-25 21 0,29-21 0,0 0 0,0-1 0,-1-1 0,0 0 0,-1 0 0,-23 7 0,25-10 0,0 0 0,1 1 0,-1 1 0,-17 11 0,19-10 0,-1-1 0,0 0 0,-1-1 0,-23 8 0,19-8 0,1 1 0,0 1 0,0 0 0,0 1 0,1 1 0,1 0 0,-17 15 0,2-3 0,-45 26 0,56-38 0,0 1 0,1 1 0,0 1 0,-24 23 0,23-21 0,0-1 0,-1 0 0,-1-1 0,0-1 0,-1-1 0,-44 16 0,-197 76 0,246-98 0,-1 0 0,1-1 0,-22 2 0,20-3 0,0 0 0,-30 10 0,10-1 0,-1-2 0,0-2 0,-63 5 0,-58 13 0,108-12 0,-2-3 0,0-2 0,-58 2 0,84-9 66,-46 9 0,-12 1-1563,63-11-5329</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8:59:24.881"/>
    </inkml:context>
    <inkml:brush xml:id="br0">
      <inkml:brushProperty name="width" value="0.05" units="cm"/>
      <inkml:brushProperty name="height" value="0.05" units="cm"/>
      <inkml:brushProperty name="color" value="#E71224"/>
    </inkml:brush>
  </inkml:definitions>
  <inkml:trace contextRef="#ctx0" brushRef="#br0">148 1 24575,'-5'6'0,"1"0"0,0 0 0,0 0 0,1 0 0,0 1 0,0-1 0,-3 11 0,-10 22 0,12-32 0,-7 13 0,-2 1 0,-26 33 0,35-50 0,1 0 0,0 0 0,-1 0 0,2 1 0,-1 0 0,0-1 0,1 1 0,0 0 0,0 0 0,0 0 0,-1 8 0,3-11 0,0 1 0,0-1 0,0 0 0,1 1 0,-1-1 0,0 0 0,1 1 0,0-1 0,-1 0 0,1 0 0,0 1 0,0-1 0,0 0 0,1 0 0,-1 0 0,0 0 0,1 0 0,-1-1 0,1 1 0,0 0 0,0-1 0,-1 1 0,1-1 0,0 1 0,0-1 0,1 0 0,2 1 0,324 164 0,-275-145-1365,-31-15-5461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8:59:33.103"/>
    </inkml:context>
    <inkml:brush xml:id="br0">
      <inkml:brushProperty name="width" value="0.05" units="cm"/>
      <inkml:brushProperty name="height" value="0.05" units="cm"/>
      <inkml:brushProperty name="color" value="#E71224"/>
    </inkml:brush>
  </inkml:definitions>
  <inkml:trace contextRef="#ctx0" brushRef="#br0">0 730 24575,'29'-2'0,"0"-1"0,36-8 0,0 0 0,-33 4 0,-1 0 0,47-19 0,0 1 0,59-22 0,-117 39 0,-1-1 0,-1-1 0,0-1 0,0 0 0,21-19 0,4-2 0,-5 6 0,59-54 0,-3 3 0,-50 44 0,39-24 0,-56 40 0,0-1 0,31-28 0,-47 36 0,1-1 0,0 1 0,1 1 0,0 0 0,0 1 0,1 0 0,0 1 0,0 1 0,1 0 0,0 1 0,30-6 0,-3 2-29,52-6-1307,-71 13-5490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18:59:36.682"/>
    </inkml:context>
    <inkml:brush xml:id="br0">
      <inkml:brushProperty name="width" value="0.05" units="cm"/>
      <inkml:brushProperty name="height" value="0.05" units="cm"/>
      <inkml:brushProperty name="color" value="#E71224"/>
    </inkml:brush>
  </inkml:definitions>
  <inkml:trace contextRef="#ctx0" brushRef="#br0">0 1 24575,'2'0'0,"0"1"0,0-1 0,0 1 0,0 0 0,-1 0 0,1 0 0,0 0 0,-1 0 0,1 0 0,-1 0 0,1 1 0,-1-1 0,3 3 0,8 6 0,11 3 0,1-1 0,1-2 0,34 11 0,17 7 0,-62-23 0,0-1 0,1 0 0,18 2 0,-19-4 0,0 1 0,0 1 0,19 7 0,-32-11 0,0 0 0,1 1 0,-1-1 0,0 0 0,-1 1 0,1-1 0,0 1 0,0-1 0,0 1 0,0 0 0,0-1 0,0 1 0,-1 0 0,1 0 0,0 0 0,-1-1 0,1 1 0,0 0 0,-1 0 0,1 0 0,-1 0 0,0 0 0,1 0 0,-1 0 0,0 0 0,1 0 0,-1 0 0,0 0 0,0 1 0,0-1 0,0 0 0,0 0 0,0 0 0,0 0 0,-1 0 0,1 0 0,0 0 0,0 0 0,-1 0 0,1 0 0,-1 0 0,1 0 0,-1 0 0,1 0 0,-1 0 0,0 0 0,1-1 0,-1 1 0,0 0 0,0 0 0,-1 0 0,-6 8 0,-2 0 0,1-1 0,-19 12 0,16-12 0,-52 35 50,39-28-522,1 2 1,-22 19-1,28-19-6354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0:40:04.178"/>
    </inkml:context>
    <inkml:brush xml:id="br0">
      <inkml:brushProperty name="width" value="0.05" units="cm"/>
      <inkml:brushProperty name="height" value="0.05" units="cm"/>
      <inkml:brushProperty name="color" value="#E71224"/>
    </inkml:brush>
  </inkml:definitions>
  <inkml:trace contextRef="#ctx0" brushRef="#br0">0 9 24575,'588'0'0,"-482"0"0,-100-1 0,0 1 0,11-4 0,-10 3 0,-1 0 0,9-1 0,97 2 84,-53 0-1533,-52 0-5377</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7T17:41:34.267"/>
    </inkml:context>
    <inkml:brush xml:id="br0">
      <inkml:brushProperty name="width" value="0.05" units="cm"/>
      <inkml:brushProperty name="height" value="0.05" units="cm"/>
      <inkml:brushProperty name="color" value="#E71224"/>
    </inkml:brush>
  </inkml:definitions>
  <inkml:trace contextRef="#ctx0" brushRef="#br0">0 0 24575,'58'75'0,"128"155"0,-159-193 0,62 64 0,-15-19 0,-40-44 0,2-2 0,72 56 0,-12-11 0,-66-57 0,37 24 0,13 11 0,-62-46 0,0-2 0,1 0 0,0-1 0,0-1 0,1-1 0,0 0 0,22 4 0,-27-9-341,-1 0 0,1-1-1,14 0 1,-6-1-6485</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0:40:07.240"/>
    </inkml:context>
    <inkml:brush xml:id="br0">
      <inkml:brushProperty name="width" value="0.05" units="cm"/>
      <inkml:brushProperty name="height" value="0.05" units="cm"/>
      <inkml:brushProperty name="color" value="#E71224"/>
    </inkml:brush>
  </inkml:definitions>
  <inkml:trace contextRef="#ctx0" brushRef="#br0">0 0 24575,'8'1'0,"-1"1"0,0-1 0,0 1 0,-1 1 0,1-1 0,0 1 0,-1 0 0,1 1 0,-1 0 0,0 0 0,9 8 0,27 15 0,-13-12 0,1-1 0,0-1 0,1-2 0,0-1 0,47 9 0,-65-17 0,1 0 0,-1 1 0,0 1 0,0 0 0,18 9 0,-30-12 0,0-1 0,1 1 0,-1 0 0,0-1 0,0 1 0,0 0 0,0 0 0,0 0 0,0 0 0,0 0 0,0 0 0,0 0 0,-1 0 0,1 0 0,1 3 0,-2-4 0,0 1 0,0 0 0,0-1 0,0 1 0,0 0 0,0-1 0,0 1 0,0 0 0,0 0 0,0-1 0,-1 1 0,1 0 0,0-1 0,0 1 0,-1 0 0,1-1 0,0 1 0,-1-1 0,1 1 0,-1-1 0,0 2 0,-4 2 0,0 0 0,0 0 0,0-1 0,-1 1 0,-8 3 0,-5 3 0,0 4 0,-64 48 0,72-52 0,0 0 0,1 1 0,0 0 0,1 0 0,-9 15 0,-56 93-1365,65-105-5461</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0:42:13.290"/>
    </inkml:context>
    <inkml:brush xml:id="br0">
      <inkml:brushProperty name="width" value="0.05" units="cm"/>
      <inkml:brushProperty name="height" value="0.05" units="cm"/>
      <inkml:brushProperty name="color" value="#E71224"/>
    </inkml:brush>
  </inkml:definitions>
  <inkml:trace contextRef="#ctx0" brushRef="#br0">0 1 24575,'20'19'0,"-13"-13"0,0 0 0,0 1 0,-1 0 0,0 0 0,0 1 0,7 14 0,7 11 0,1 0 0,42 50 0,-32-44 0,-28-36 0,45 59 0,53 89 0,-49-74 0,4 9 0,1 15 0,112 148 0,-60-113 0,-20-30 0,68 85 0,-68-82 0,-22-23 0,-10-11 0,-20-25 0,-2 1 0,37 69 0,-23-33 0,-38-67 0,-1 0 0,11 37 0,-13-34 0,1 1 0,13 22 0,93 188 0,-87-181 0,41 108 0,-62-145 0,0 0 0,10 16 0,10 18 0,-18-31-1365,0-4-5461</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0:42:15.135"/>
    </inkml:context>
    <inkml:brush xml:id="br0">
      <inkml:brushProperty name="width" value="0.05" units="cm"/>
      <inkml:brushProperty name="height" value="0.05" units="cm"/>
      <inkml:brushProperty name="color" value="#E71224"/>
    </inkml:brush>
  </inkml:definitions>
  <inkml:trace contextRef="#ctx0" brushRef="#br0">1508 1 24575,'-8'0'0,"1"1"0,0 0 0,0 1 0,0 0 0,0 0 0,0 0 0,0 1 0,1 0 0,-1 1 0,1-1 0,0 1 0,0 0 0,0 1 0,0-1 0,1 1 0,0 0 0,-9 11 0,-2 4 0,2 1 0,0 0 0,-19 41 0,18-35 0,-22 32 0,21-38 0,2 2 0,-17 37 0,-6 14 0,24-50 0,2 0 0,-15 42 0,20-51 0,0-1 0,-10 19 0,-8 19 0,16-35 0,0 0 0,-1-1 0,-17 24 0,-14 24 0,-5 42 0,36-81 0,4-15 0,0 0 0,0 0 0,-1-1 0,-11 14 0,10-14 0,1 0 0,-1 0 0,-8 21 0,-23 52 0,-70 110 0,91-162 0,-8 10 0,0 1 0,-26 58 0,-9 11 0,37-66 0,18-36 0,0 0 0,0 0 0,1 1 0,1 0 0,-4 11 0,1 3 0,-1-1 0,0 0 0,-2 0 0,-17 33 0,-41 63 0,58-101 0,1 1 0,-8 24 0,-5 10 0,-22 46 0,38-85 0,-1 0 0,-15 24 0,-3 5 0,-6 15 0,19-39 0,1 1 0,0 1 0,-8 27 0,8-20 13,-1-1-1,-1 0 1,-19 32-1,-3 4-1427,25-44-5411</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1:27:40.625"/>
    </inkml:context>
    <inkml:brush xml:id="br0">
      <inkml:brushProperty name="width" value="0.05" units="cm"/>
      <inkml:brushProperty name="height" value="0.05" units="cm"/>
      <inkml:brushProperty name="color" value="#E71224"/>
    </inkml:brush>
  </inkml:definitions>
  <inkml:trace contextRef="#ctx0" brushRef="#br0">0 1 24044,'4647'55'0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1:27:43.205"/>
    </inkml:context>
    <inkml:brush xml:id="br0">
      <inkml:brushProperty name="width" value="0.05" units="cm"/>
      <inkml:brushProperty name="height" value="0.05" units="cm"/>
      <inkml:brushProperty name="color" value="#E71224"/>
    </inkml:brush>
  </inkml:definitions>
  <inkml:trace contextRef="#ctx0" brushRef="#br0">0 0 24575,'11'1'0,"1"0"0,-1 0 0,1 1 0,-1 1 0,0-1 0,0 2 0,-1 0 0,1 0 0,-1 1 0,14 8 0,7 8 0,53 44 0,-13-8 0,21 21 0,-67-55 0,0-2 0,1 0 0,38 22 0,-62-42 0,1 1 0,0-1 0,0 1 0,-1 0 0,1 0 0,-1 0 0,0 0 0,0 0 0,0 1 0,0-1 0,0 0 0,0 1 0,0 0 0,-1-1 0,2 5 0,-2-5 0,-1 0 0,0 0 0,0 0 0,0 0 0,0 0 0,0 0 0,0 0 0,0 0 0,-1 0 0,1-1 0,-1 1 0,0 0 0,1 0 0,-1 0 0,0 0 0,0 0 0,0-1 0,0 1 0,0-1 0,0 1 0,-1 0 0,1-1 0,-1 0 0,1 1 0,-3 0 0,-54 40 0,45-33 0,0 0 0,0 0 0,-21 21 0,-15 20 0,28-30 0,1 0 0,1 2 0,1 0 0,-31 49 0,-61 107-1365,101-160-5461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2:27:39.114"/>
    </inkml:context>
    <inkml:brush xml:id="br0">
      <inkml:brushProperty name="width" value="0.05" units="cm"/>
      <inkml:brushProperty name="height" value="0.05" units="cm"/>
      <inkml:brushProperty name="color" value="#E71224"/>
    </inkml:brush>
  </inkml:definitions>
  <inkml:trace contextRef="#ctx0" brushRef="#br0">0 82 24575,'38'0'0,"1"1"0,0-2 0,0-1 0,61-12 0,-72 9 0,0 1 0,54 0 0,-49 4 0,56-9 0,21-9 0,1 5 0,151 1 0,439 13 0,-461 15 0,-128-5 0,3 0 0,109 5-126,-115-11-219,141 23-1,107 39 462,-219-39-171,51 14-312,174 27-612,189 29 979,-321-51 0,501 108 0,-131-5 0,-316-73 0,-39-23 0,-48-12 0,522 154 0,-445-114 0,160 53 0,-204-68-247,-4 0 3,92 37 244,-276-89 0,-1 3 0,40 23 0,-41-21 0,80 31 0,-37-21 0,126 64 0,-176-78 0,402 177 0,-196-90 0,-54-20 0,240 107 0,-389-173 0,55 27 0,129 57 0,103 51 0,-261-120 0,244 122 0,-154-90 218,50 25 476,49 25 1001,-111-55-1709,-67-18 14,-55-30 0,1 1 0,0-2 0,24 8 0,126 51 0,-93-36 0,-20-6 0,-32-15 0,41 14 0,-25-11 0,54 28 0,-17-7 0,134 64 0,-104-52 0,191 78 0,-176-68 0,-37-14 0,24-1 0,19 8 0,-100-39 0,1-1 0,0-2 0,39 7 0,25 7 0,-34-6 0,81 14 0,-106-23 0,0 1 0,57 23 0,-5-2 0,-38-14 0,-11-4 0,1-1 0,46 7 0,-64-14 0,0 1 0,0 1 0,-1 1 0,22 10 0,-25-9 0,0-1 0,1 0 0,1-2 0,-1 0 0,36 4 0,-15-4 27,0 1 1,0 2-1,38 13 0,-43-10-322,1-2 0,0-2 0,0-1 1,37 2-1,-49-8-6531</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2:27:41.486"/>
    </inkml:context>
    <inkml:brush xml:id="br0">
      <inkml:brushProperty name="width" value="0.05" units="cm"/>
      <inkml:brushProperty name="height" value="0.05" units="cm"/>
      <inkml:brushProperty name="color" value="#E71224"/>
    </inkml:brush>
  </inkml:definitions>
  <inkml:trace contextRef="#ctx0" brushRef="#br0">0 1 24575,'7'1'0,"0"0"0,1 0 0,-1 1 0,-1 0 0,1 0 0,0 0 0,0 1 0,-1 0 0,0 1 0,1-1 0,-1 1 0,7 6 0,2 3 0,-1-1 0,0 1 0,16 22 0,47 45 0,-50-53 0,15 20 0,-31-33 0,1-1 0,0 0 0,23 18 0,-32-29 0,0 0 0,-1 0 0,1 0 0,-1 0 0,1 1 0,-1-1 0,0 1 0,0-1 0,0 1 0,0 0 0,-1 0 0,1-1 0,-1 1 0,0 1 0,0-1 0,0 0 0,0 0 0,1 5 0,-2-4 0,-1 0 0,1 0 0,-1 0 0,1 0 0,-1 0 0,-1 0 0,1 0 0,0 0 0,-1-1 0,0 1 0,0 0 0,0-1 0,0 0 0,0 1 0,-4 2 0,-22 26 0,-49 43 0,3-4 0,6-10 29,53-49-261,0 0-1,1 1 1,1 1 0,0 0-1,-21 29 1,25-27-6594</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2:31:54.572"/>
    </inkml:context>
    <inkml:brush xml:id="br0">
      <inkml:brushProperty name="width" value="0.05" units="cm"/>
      <inkml:brushProperty name="height" value="0.05" units="cm"/>
      <inkml:brushProperty name="color" value="#E71224"/>
    </inkml:brush>
  </inkml:definitions>
  <inkml:trace contextRef="#ctx0" brushRef="#br0">1 1 24575,'5'2'0,"-1"0"0,1 0 0,0 1 0,-1 0 0,1 0 0,-1 0 0,0 0 0,0 1 0,0 0 0,-1 0 0,1 0 0,2 5 0,28 42 0,-2 1 0,42 97 0,-65-132 0,1-1 0,1 0 0,23 27 0,13 17 0,160 247 0,-67-129 0,-128-163 0,143 145 0,77 100 0,-190-210 0,-31-35 0,1-1 0,0-1 0,1 0 0,14 12 0,-15-16 0,-1 1 0,-1 0 0,11 14 0,-11-11 0,1-1 0,15 13 0,19 11 0,7 4 0,88 91 0,-116-107 0,1-2 0,2 0 0,0-2 0,53 30 0,16 12 0,-62-41 0,1-1 0,0-2 0,68 25 0,-74-30 0,38 22 0,3 2 0,-1-7 0,-26-11 0,46 25 0,-27-11 0,1-3 0,72 23 0,-96-39 0,2-2 0,-1-1 0,56 6 0,-28-7 0,-27-3 0,66 2 0,-53-9-1365,-31 0-5461</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2:31:55.971"/>
    </inkml:context>
    <inkml:brush xml:id="br0">
      <inkml:brushProperty name="width" value="0.05" units="cm"/>
      <inkml:brushProperty name="height" value="0.05" units="cm"/>
      <inkml:brushProperty name="color" value="#E71224"/>
    </inkml:brush>
  </inkml:definitions>
  <inkml:trace contextRef="#ctx0" brushRef="#br0">0 1 23874,'218'379'0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05T22:31:59.512"/>
    </inkml:context>
    <inkml:brush xml:id="br0">
      <inkml:brushProperty name="width" value="0.05" units="cm"/>
      <inkml:brushProperty name="height" value="0.05" units="cm"/>
      <inkml:brushProperty name="color" value="#E71224"/>
    </inkml:brush>
  </inkml:definitions>
  <inkml:trace contextRef="#ctx0" brushRef="#br0">514 1 21389,'-514'0'0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5D862D-6389-F14E-AFDA-8E5347EB021C}" type="datetimeFigureOut">
              <a:rPr lang="en-US" smtClean="0"/>
              <a:t>7/1/2025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10D8F8-7AE1-1B4E-8DCF-F8571A5151E5}" type="slidenum">
              <a:rPr lang="en-US" smtClean="0"/>
              <a:t>‹#›</a:t>
            </a:fld>
            <a:endParaRPr lang="en-US"/>
          </a:p>
        </p:txBody>
      </p:sp>
    </p:spTree>
    <p:extLst>
      <p:ext uri="{BB962C8B-B14F-4D97-AF65-F5344CB8AC3E}">
        <p14:creationId xmlns:p14="http://schemas.microsoft.com/office/powerpoint/2010/main" val="3191443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descr="Logo&#10;&#10;Description automatically generated">
            <a:extLst>
              <a:ext uri="{FF2B5EF4-FFF2-40B4-BE49-F238E27FC236}">
                <a16:creationId xmlns:a16="http://schemas.microsoft.com/office/drawing/2014/main" id="{E88BE759-8CA1-2749-BBFA-785792570BA2}"/>
              </a:ext>
            </a:extLst>
          </p:cNvPr>
          <p:cNvPicPr>
            <a:picLocks noChangeAspect="1"/>
          </p:cNvPicPr>
          <p:nvPr userDrawn="1"/>
        </p:nvPicPr>
        <p:blipFill>
          <a:blip r:embed="rId3"/>
          <a:stretch>
            <a:fillRect/>
          </a:stretch>
        </p:blipFill>
        <p:spPr>
          <a:xfrm>
            <a:off x="-142988" y="1009526"/>
            <a:ext cx="4172444" cy="2086222"/>
          </a:xfrm>
          <a:prstGeom prst="rect">
            <a:avLst/>
          </a:prstGeom>
        </p:spPr>
      </p:pic>
      <p:sp>
        <p:nvSpPr>
          <p:cNvPr id="8" name="Title 1">
            <a:extLst>
              <a:ext uri="{FF2B5EF4-FFF2-40B4-BE49-F238E27FC236}">
                <a16:creationId xmlns:a16="http://schemas.microsoft.com/office/drawing/2014/main" id="{A9453FB9-736C-EC4B-9553-C8EEF34008B0}"/>
              </a:ext>
            </a:extLst>
          </p:cNvPr>
          <p:cNvSpPr>
            <a:spLocks noGrp="1"/>
          </p:cNvSpPr>
          <p:nvPr>
            <p:ph type="ctrTitle"/>
          </p:nvPr>
        </p:nvSpPr>
        <p:spPr>
          <a:xfrm>
            <a:off x="545859" y="2794000"/>
            <a:ext cx="11059925" cy="1819274"/>
          </a:xfrm>
          <a:prstGeom prst="rect">
            <a:avLst/>
          </a:prstGeom>
        </p:spPr>
        <p:txBody>
          <a:bodyPr anchor="b" anchorCtr="0">
            <a:noAutofit/>
          </a:bodyPr>
          <a:lstStyle>
            <a:lvl1pPr algn="l">
              <a:defRPr sz="5000" b="0" i="0">
                <a:latin typeface="Calibri" panose="020F0502020204030204" pitchFamily="34" charset="0"/>
                <a:cs typeface="Calibri" panose="020F0502020204030204" pitchFamily="34" charset="0"/>
              </a:defRPr>
            </a:lvl1pPr>
          </a:lstStyle>
          <a:p>
            <a:r>
              <a:rPr lang="en-US" dirty="0"/>
              <a:t>Click to edit Master title style</a:t>
            </a:r>
          </a:p>
        </p:txBody>
      </p:sp>
      <p:sp>
        <p:nvSpPr>
          <p:cNvPr id="9" name="Subtitle 2">
            <a:extLst>
              <a:ext uri="{FF2B5EF4-FFF2-40B4-BE49-F238E27FC236}">
                <a16:creationId xmlns:a16="http://schemas.microsoft.com/office/drawing/2014/main" id="{F0BA8608-C394-CD4B-AEFD-F58CD3BB6C92}"/>
              </a:ext>
            </a:extLst>
          </p:cNvPr>
          <p:cNvSpPr>
            <a:spLocks noGrp="1"/>
          </p:cNvSpPr>
          <p:nvPr>
            <p:ph type="subTitle" idx="1"/>
          </p:nvPr>
        </p:nvSpPr>
        <p:spPr>
          <a:xfrm>
            <a:off x="545859" y="4834605"/>
            <a:ext cx="11059925" cy="915955"/>
          </a:xfrm>
          <a:prstGeom prst="rect">
            <a:avLst/>
          </a:prstGeom>
        </p:spPr>
        <p:txBody>
          <a:bodyPr lIns="0">
            <a:noAutofit/>
          </a:bodyPr>
          <a:lstStyle>
            <a:lvl1pPr marL="0" indent="0" algn="l">
              <a:lnSpc>
                <a:spcPts val="2760"/>
              </a:lnSpc>
              <a:buNone/>
              <a:defRPr sz="2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ext Placeholder 17">
            <a:extLst>
              <a:ext uri="{FF2B5EF4-FFF2-40B4-BE49-F238E27FC236}">
                <a16:creationId xmlns:a16="http://schemas.microsoft.com/office/drawing/2014/main" id="{048C5F31-6A18-0941-B136-062C8F85C794}"/>
              </a:ext>
            </a:extLst>
          </p:cNvPr>
          <p:cNvSpPr>
            <a:spLocks noGrp="1"/>
          </p:cNvSpPr>
          <p:nvPr>
            <p:ph type="body" sz="quarter" idx="13" hasCustomPrompt="1"/>
          </p:nvPr>
        </p:nvSpPr>
        <p:spPr>
          <a:xfrm>
            <a:off x="545860" y="5929438"/>
            <a:ext cx="3739061" cy="365126"/>
          </a:xfrm>
          <a:prstGeom prst="rect">
            <a:avLst/>
          </a:prstGeom>
        </p:spPr>
        <p:txBody>
          <a:bodyPr lIns="0">
            <a:noAutofit/>
          </a:bodyPr>
          <a:lstStyle>
            <a:lvl1pPr marL="0" indent="0">
              <a:buNone/>
              <a:defRPr sz="1900"/>
            </a:lvl1pPr>
          </a:lstStyle>
          <a:p>
            <a:pPr lvl="0"/>
            <a:r>
              <a:rPr lang="en-US" dirty="0"/>
              <a:t>Date</a:t>
            </a:r>
          </a:p>
        </p:txBody>
      </p:sp>
    </p:spTree>
    <p:extLst>
      <p:ext uri="{BB962C8B-B14F-4D97-AF65-F5344CB8AC3E}">
        <p14:creationId xmlns:p14="http://schemas.microsoft.com/office/powerpoint/2010/main" val="863676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9" name="Picture 8" descr="Logo&#10;&#10;Description automatically generated">
            <a:extLst>
              <a:ext uri="{FF2B5EF4-FFF2-40B4-BE49-F238E27FC236}">
                <a16:creationId xmlns:a16="http://schemas.microsoft.com/office/drawing/2014/main" id="{B3905BFA-8C76-1C42-A4CE-F2F0E275C975}"/>
              </a:ext>
            </a:extLst>
          </p:cNvPr>
          <p:cNvPicPr>
            <a:picLocks noChangeAspect="1"/>
          </p:cNvPicPr>
          <p:nvPr userDrawn="1"/>
        </p:nvPicPr>
        <p:blipFill>
          <a:blip r:embed="rId2"/>
          <a:stretch>
            <a:fillRect/>
          </a:stretch>
        </p:blipFill>
        <p:spPr>
          <a:xfrm>
            <a:off x="0" y="6018685"/>
            <a:ext cx="1979168" cy="989584"/>
          </a:xfrm>
          <a:prstGeom prst="rect">
            <a:avLst/>
          </a:prstGeom>
        </p:spPr>
      </p:pic>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7A2BD5FA-7DCE-3A4A-AC82-C57AD6D78CED}"/>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tx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6" name="Title 1">
            <a:extLst>
              <a:ext uri="{FF2B5EF4-FFF2-40B4-BE49-F238E27FC236}">
                <a16:creationId xmlns:a16="http://schemas.microsoft.com/office/drawing/2014/main" id="{77B65D68-AE15-EB49-804B-285848257639}"/>
              </a:ext>
            </a:extLst>
          </p:cNvPr>
          <p:cNvSpPr>
            <a:spLocks noGrp="1"/>
          </p:cNvSpPr>
          <p:nvPr>
            <p:ph type="title"/>
          </p:nvPr>
        </p:nvSpPr>
        <p:spPr>
          <a:xfrm>
            <a:off x="586214" y="1"/>
            <a:ext cx="11019570" cy="112776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50411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 Dark">
    <p:bg>
      <p:bgPr>
        <a:solidFill>
          <a:srgbClr val="10192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7A2BD5FA-7DCE-3A4A-AC82-C57AD6D78CED}"/>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bg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pic>
        <p:nvPicPr>
          <p:cNvPr id="6" name="Picture 5" descr="Text, logo&#10;&#10;Description automatically generated">
            <a:extLst>
              <a:ext uri="{FF2B5EF4-FFF2-40B4-BE49-F238E27FC236}">
                <a16:creationId xmlns:a16="http://schemas.microsoft.com/office/drawing/2014/main" id="{2FBED2BC-AB20-0045-AD85-12AAEF80FBFA}"/>
              </a:ext>
            </a:extLst>
          </p:cNvPr>
          <p:cNvPicPr>
            <a:picLocks noChangeAspect="1"/>
          </p:cNvPicPr>
          <p:nvPr userDrawn="1"/>
        </p:nvPicPr>
        <p:blipFill>
          <a:blip r:embed="rId2"/>
          <a:stretch>
            <a:fillRect/>
          </a:stretch>
        </p:blipFill>
        <p:spPr>
          <a:xfrm>
            <a:off x="0" y="6048155"/>
            <a:ext cx="1934437" cy="967219"/>
          </a:xfrm>
          <a:prstGeom prst="rect">
            <a:avLst/>
          </a:prstGeom>
        </p:spPr>
      </p:pic>
      <p:sp>
        <p:nvSpPr>
          <p:cNvPr id="7" name="Title 1">
            <a:extLst>
              <a:ext uri="{FF2B5EF4-FFF2-40B4-BE49-F238E27FC236}">
                <a16:creationId xmlns:a16="http://schemas.microsoft.com/office/drawing/2014/main" id="{101CBDC2-5120-2347-8CC8-455F39E2ACA8}"/>
              </a:ext>
            </a:extLst>
          </p:cNvPr>
          <p:cNvSpPr>
            <a:spLocks noGrp="1"/>
          </p:cNvSpPr>
          <p:nvPr>
            <p:ph type="title"/>
          </p:nvPr>
        </p:nvSpPr>
        <p:spPr>
          <a:xfrm>
            <a:off x="586214" y="1"/>
            <a:ext cx="11019570" cy="1127760"/>
          </a:xfrm>
          <a:prstGeom prst="rect">
            <a:avLst/>
          </a:prstGeom>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1273174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DB14AEAE-5B44-444D-833E-D63AAD46F9C4}"/>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bg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8" name="Title 1">
            <a:extLst>
              <a:ext uri="{FF2B5EF4-FFF2-40B4-BE49-F238E27FC236}">
                <a16:creationId xmlns:a16="http://schemas.microsoft.com/office/drawing/2014/main" id="{A9453FB9-736C-EC4B-9553-C8EEF34008B0}"/>
              </a:ext>
            </a:extLst>
          </p:cNvPr>
          <p:cNvSpPr>
            <a:spLocks noGrp="1"/>
          </p:cNvSpPr>
          <p:nvPr>
            <p:ph type="ctrTitle"/>
          </p:nvPr>
        </p:nvSpPr>
        <p:spPr>
          <a:xfrm>
            <a:off x="545860" y="2794000"/>
            <a:ext cx="11059924" cy="1819274"/>
          </a:xfrm>
          <a:prstGeom prst="rect">
            <a:avLst/>
          </a:prstGeom>
        </p:spPr>
        <p:txBody>
          <a:bodyPr anchor="b" anchorCtr="0">
            <a:noAutofit/>
          </a:bodyPr>
          <a:lstStyle>
            <a:lvl1pPr algn="l">
              <a:defRPr sz="50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9" name="Subtitle 2">
            <a:extLst>
              <a:ext uri="{FF2B5EF4-FFF2-40B4-BE49-F238E27FC236}">
                <a16:creationId xmlns:a16="http://schemas.microsoft.com/office/drawing/2014/main" id="{F0BA8608-C394-CD4B-AEFD-F58CD3BB6C92}"/>
              </a:ext>
            </a:extLst>
          </p:cNvPr>
          <p:cNvSpPr>
            <a:spLocks noGrp="1"/>
          </p:cNvSpPr>
          <p:nvPr>
            <p:ph type="subTitle" idx="1"/>
          </p:nvPr>
        </p:nvSpPr>
        <p:spPr>
          <a:xfrm>
            <a:off x="545860" y="4834605"/>
            <a:ext cx="11059924" cy="915955"/>
          </a:xfrm>
          <a:prstGeom prst="rect">
            <a:avLst/>
          </a:prstGeom>
        </p:spPr>
        <p:txBody>
          <a:bodyPr lIns="0">
            <a:noAutofit/>
          </a:bodyPr>
          <a:lstStyle>
            <a:lvl1pPr marL="0" indent="0" algn="l">
              <a:lnSpc>
                <a:spcPts val="2760"/>
              </a:lnSpc>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2" name="Picture 11" descr="Text, logo&#10;&#10;Description automatically generated">
            <a:extLst>
              <a:ext uri="{FF2B5EF4-FFF2-40B4-BE49-F238E27FC236}">
                <a16:creationId xmlns:a16="http://schemas.microsoft.com/office/drawing/2014/main" id="{9F64DF49-7FC5-CA46-816A-6D2067728096}"/>
              </a:ext>
            </a:extLst>
          </p:cNvPr>
          <p:cNvPicPr>
            <a:picLocks noChangeAspect="1"/>
          </p:cNvPicPr>
          <p:nvPr userDrawn="1"/>
        </p:nvPicPr>
        <p:blipFill>
          <a:blip r:embed="rId3"/>
          <a:stretch>
            <a:fillRect/>
          </a:stretch>
        </p:blipFill>
        <p:spPr>
          <a:xfrm>
            <a:off x="0" y="6048155"/>
            <a:ext cx="1934437" cy="967219"/>
          </a:xfrm>
          <a:prstGeom prst="rect">
            <a:avLst/>
          </a:prstGeom>
        </p:spPr>
      </p:pic>
      <p:pic>
        <p:nvPicPr>
          <p:cNvPr id="7" name="Picture 6" descr="Text, logo&#10;&#10;Description automatically generated">
            <a:extLst>
              <a:ext uri="{FF2B5EF4-FFF2-40B4-BE49-F238E27FC236}">
                <a16:creationId xmlns:a16="http://schemas.microsoft.com/office/drawing/2014/main" id="{265BE16B-2EBC-1441-9C56-C60D0F9B9B74}"/>
              </a:ext>
            </a:extLst>
          </p:cNvPr>
          <p:cNvPicPr>
            <a:picLocks noChangeAspect="1"/>
          </p:cNvPicPr>
          <p:nvPr userDrawn="1"/>
        </p:nvPicPr>
        <p:blipFill>
          <a:blip r:embed="rId3"/>
          <a:stretch>
            <a:fillRect/>
          </a:stretch>
        </p:blipFill>
        <p:spPr>
          <a:xfrm>
            <a:off x="-145804" y="1019815"/>
            <a:ext cx="4080900" cy="2040451"/>
          </a:xfrm>
          <a:prstGeom prst="rect">
            <a:avLst/>
          </a:prstGeom>
        </p:spPr>
      </p:pic>
    </p:spTree>
    <p:extLst>
      <p:ext uri="{BB962C8B-B14F-4D97-AF65-F5344CB8AC3E}">
        <p14:creationId xmlns:p14="http://schemas.microsoft.com/office/powerpoint/2010/main" val="40520149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DB14AEAE-5B44-444D-833E-D63AAD46F9C4}"/>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bg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9" name="Subtitle 2">
            <a:extLst>
              <a:ext uri="{FF2B5EF4-FFF2-40B4-BE49-F238E27FC236}">
                <a16:creationId xmlns:a16="http://schemas.microsoft.com/office/drawing/2014/main" id="{F0BA8608-C394-CD4B-AEFD-F58CD3BB6C92}"/>
              </a:ext>
            </a:extLst>
          </p:cNvPr>
          <p:cNvSpPr>
            <a:spLocks noGrp="1"/>
          </p:cNvSpPr>
          <p:nvPr>
            <p:ph type="subTitle" idx="1"/>
          </p:nvPr>
        </p:nvSpPr>
        <p:spPr>
          <a:xfrm>
            <a:off x="545860" y="4834605"/>
            <a:ext cx="11059924" cy="915955"/>
          </a:xfrm>
          <a:prstGeom prst="rect">
            <a:avLst/>
          </a:prstGeom>
        </p:spPr>
        <p:txBody>
          <a:bodyPr lIns="0">
            <a:noAutofit/>
          </a:bodyPr>
          <a:lstStyle>
            <a:lvl1pPr marL="0" indent="0" algn="l">
              <a:lnSpc>
                <a:spcPts val="2760"/>
              </a:lnSpc>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2" name="Picture 11" descr="Text, logo&#10;&#10;Description automatically generated">
            <a:extLst>
              <a:ext uri="{FF2B5EF4-FFF2-40B4-BE49-F238E27FC236}">
                <a16:creationId xmlns:a16="http://schemas.microsoft.com/office/drawing/2014/main" id="{9F64DF49-7FC5-CA46-816A-6D2067728096}"/>
              </a:ext>
            </a:extLst>
          </p:cNvPr>
          <p:cNvPicPr>
            <a:picLocks noChangeAspect="1"/>
          </p:cNvPicPr>
          <p:nvPr userDrawn="1"/>
        </p:nvPicPr>
        <p:blipFill>
          <a:blip r:embed="rId3"/>
          <a:stretch>
            <a:fillRect/>
          </a:stretch>
        </p:blipFill>
        <p:spPr>
          <a:xfrm>
            <a:off x="0" y="6048155"/>
            <a:ext cx="1934437" cy="967219"/>
          </a:xfrm>
          <a:prstGeom prst="rect">
            <a:avLst/>
          </a:prstGeom>
        </p:spPr>
      </p:pic>
    </p:spTree>
    <p:extLst>
      <p:ext uri="{BB962C8B-B14F-4D97-AF65-F5344CB8AC3E}">
        <p14:creationId xmlns:p14="http://schemas.microsoft.com/office/powerpoint/2010/main" val="189877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10192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DB14AEAE-5B44-444D-833E-D63AAD46F9C4}"/>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bg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8" name="Title 1">
            <a:extLst>
              <a:ext uri="{FF2B5EF4-FFF2-40B4-BE49-F238E27FC236}">
                <a16:creationId xmlns:a16="http://schemas.microsoft.com/office/drawing/2014/main" id="{A9453FB9-736C-EC4B-9553-C8EEF34008B0}"/>
              </a:ext>
            </a:extLst>
          </p:cNvPr>
          <p:cNvSpPr>
            <a:spLocks noGrp="1"/>
          </p:cNvSpPr>
          <p:nvPr>
            <p:ph type="ctrTitle"/>
          </p:nvPr>
        </p:nvSpPr>
        <p:spPr>
          <a:xfrm>
            <a:off x="545859" y="2794000"/>
            <a:ext cx="11059925" cy="1819274"/>
          </a:xfrm>
          <a:prstGeom prst="rect">
            <a:avLst/>
          </a:prstGeom>
        </p:spPr>
        <p:txBody>
          <a:bodyPr anchor="b" anchorCtr="0">
            <a:noAutofit/>
          </a:bodyPr>
          <a:lstStyle>
            <a:lvl1pPr algn="l">
              <a:defRPr sz="50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9" name="Subtitle 2">
            <a:extLst>
              <a:ext uri="{FF2B5EF4-FFF2-40B4-BE49-F238E27FC236}">
                <a16:creationId xmlns:a16="http://schemas.microsoft.com/office/drawing/2014/main" id="{F0BA8608-C394-CD4B-AEFD-F58CD3BB6C92}"/>
              </a:ext>
            </a:extLst>
          </p:cNvPr>
          <p:cNvSpPr>
            <a:spLocks noGrp="1"/>
          </p:cNvSpPr>
          <p:nvPr>
            <p:ph type="subTitle" idx="1"/>
          </p:nvPr>
        </p:nvSpPr>
        <p:spPr>
          <a:xfrm>
            <a:off x="545859" y="4834605"/>
            <a:ext cx="11059925" cy="915955"/>
          </a:xfrm>
          <a:prstGeom prst="rect">
            <a:avLst/>
          </a:prstGeom>
        </p:spPr>
        <p:txBody>
          <a:bodyPr lIns="0">
            <a:noAutofit/>
          </a:bodyPr>
          <a:lstStyle>
            <a:lvl1pPr marL="0" indent="0" algn="l">
              <a:lnSpc>
                <a:spcPts val="2760"/>
              </a:lnSpc>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2" name="Picture 11" descr="Text, logo&#10;&#10;Description automatically generated">
            <a:extLst>
              <a:ext uri="{FF2B5EF4-FFF2-40B4-BE49-F238E27FC236}">
                <a16:creationId xmlns:a16="http://schemas.microsoft.com/office/drawing/2014/main" id="{9F64DF49-7FC5-CA46-816A-6D2067728096}"/>
              </a:ext>
            </a:extLst>
          </p:cNvPr>
          <p:cNvPicPr>
            <a:picLocks noChangeAspect="1"/>
          </p:cNvPicPr>
          <p:nvPr userDrawn="1"/>
        </p:nvPicPr>
        <p:blipFill>
          <a:blip r:embed="rId2"/>
          <a:stretch>
            <a:fillRect/>
          </a:stretch>
        </p:blipFill>
        <p:spPr>
          <a:xfrm>
            <a:off x="0" y="6048155"/>
            <a:ext cx="1934437" cy="967219"/>
          </a:xfrm>
          <a:prstGeom prst="rect">
            <a:avLst/>
          </a:prstGeom>
        </p:spPr>
      </p:pic>
    </p:spTree>
    <p:extLst>
      <p:ext uri="{BB962C8B-B14F-4D97-AF65-F5344CB8AC3E}">
        <p14:creationId xmlns:p14="http://schemas.microsoft.com/office/powerpoint/2010/main" val="3277674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lumn with Callou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A70919-FD6F-5248-A074-8E5CB10E10B4}"/>
              </a:ext>
            </a:extLst>
          </p:cNvPr>
          <p:cNvSpPr>
            <a:spLocks noGrp="1"/>
          </p:cNvSpPr>
          <p:nvPr>
            <p:ph idx="1"/>
          </p:nvPr>
        </p:nvSpPr>
        <p:spPr>
          <a:xfrm>
            <a:off x="586214" y="1634359"/>
            <a:ext cx="6949440" cy="4014952"/>
          </a:xfrm>
        </p:spPr>
        <p:txBody>
          <a:bodyPr/>
          <a:lstStyle/>
          <a:p>
            <a:pPr lvl="0"/>
            <a:r>
              <a:rPr lang="en-US" dirty="0"/>
              <a:t>Click to edit Master text styles</a:t>
            </a:r>
          </a:p>
          <a:p>
            <a:pPr lvl="1"/>
            <a:r>
              <a:rPr lang="en-US" dirty="0"/>
              <a:t>Second level</a:t>
            </a:r>
          </a:p>
          <a:p>
            <a:pPr lvl="2"/>
            <a:r>
              <a:rPr lang="en-US" dirty="0"/>
              <a:t>Third level</a:t>
            </a:r>
          </a:p>
        </p:txBody>
      </p:sp>
      <p:sp>
        <p:nvSpPr>
          <p:cNvPr id="7" name="Rectangle 6">
            <a:extLst>
              <a:ext uri="{FF2B5EF4-FFF2-40B4-BE49-F238E27FC236}">
                <a16:creationId xmlns:a16="http://schemas.microsoft.com/office/drawing/2014/main" id="{44C17104-B86A-024D-A730-FB55F245A0EC}"/>
              </a:ext>
            </a:extLst>
          </p:cNvPr>
          <p:cNvSpPr/>
          <p:nvPr userDrawn="1"/>
        </p:nvSpPr>
        <p:spPr>
          <a:xfrm>
            <a:off x="8334703" y="1634359"/>
            <a:ext cx="3279227" cy="4014952"/>
          </a:xfrm>
          <a:prstGeom prst="rect">
            <a:avLst/>
          </a:prstGeom>
          <a:solidFill>
            <a:srgbClr val="004E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1">
            <a:extLst>
              <a:ext uri="{FF2B5EF4-FFF2-40B4-BE49-F238E27FC236}">
                <a16:creationId xmlns:a16="http://schemas.microsoft.com/office/drawing/2014/main" id="{CA696F7C-FEC0-AF40-B4A3-0F86E81DAA02}"/>
              </a:ext>
            </a:extLst>
          </p:cNvPr>
          <p:cNvSpPr>
            <a:spLocks noGrp="1"/>
          </p:cNvSpPr>
          <p:nvPr>
            <p:ph sz="quarter" idx="17"/>
          </p:nvPr>
        </p:nvSpPr>
        <p:spPr>
          <a:xfrm>
            <a:off x="586214" y="1634523"/>
            <a:ext cx="6949440" cy="4014788"/>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pic>
        <p:nvPicPr>
          <p:cNvPr id="9" name="Picture 8" descr="Logo&#10;&#10;Description automatically generated">
            <a:extLst>
              <a:ext uri="{FF2B5EF4-FFF2-40B4-BE49-F238E27FC236}">
                <a16:creationId xmlns:a16="http://schemas.microsoft.com/office/drawing/2014/main" id="{B3905BFA-8C76-1C42-A4CE-F2F0E275C975}"/>
              </a:ext>
            </a:extLst>
          </p:cNvPr>
          <p:cNvPicPr>
            <a:picLocks noChangeAspect="1"/>
          </p:cNvPicPr>
          <p:nvPr userDrawn="1"/>
        </p:nvPicPr>
        <p:blipFill>
          <a:blip r:embed="rId2"/>
          <a:stretch>
            <a:fillRect/>
          </a:stretch>
        </p:blipFill>
        <p:spPr>
          <a:xfrm>
            <a:off x="0" y="6018685"/>
            <a:ext cx="1979168" cy="989584"/>
          </a:xfrm>
          <a:prstGeom prst="rect">
            <a:avLst/>
          </a:prstGeom>
        </p:spPr>
      </p:pic>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7A2BD5FA-7DCE-3A4A-AC82-C57AD6D78CED}"/>
              </a:ext>
            </a:extLst>
          </p:cNvPr>
          <p:cNvSpPr>
            <a:spLocks noGrp="1"/>
          </p:cNvSpPr>
          <p:nvPr>
            <p:ph type="sldNum" sz="quarter" idx="12"/>
          </p:nvPr>
        </p:nvSpPr>
        <p:spPr>
          <a:xfrm>
            <a:off x="9218203" y="6356350"/>
            <a:ext cx="2743200" cy="365125"/>
          </a:xfrm>
          <a:prstGeom prst="rect">
            <a:avLst/>
          </a:prstGeom>
        </p:spPr>
        <p:txBody>
          <a:bodyPr/>
          <a:lstStyle>
            <a:lvl1pPr>
              <a:defRPr sz="1600">
                <a:solidFill>
                  <a:schemeClr val="tx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12" name="Text Placeholder 14">
            <a:extLst>
              <a:ext uri="{FF2B5EF4-FFF2-40B4-BE49-F238E27FC236}">
                <a16:creationId xmlns:a16="http://schemas.microsoft.com/office/drawing/2014/main" id="{F2A00BCF-99A4-F949-9613-3F32E33FB6B9}"/>
              </a:ext>
            </a:extLst>
          </p:cNvPr>
          <p:cNvSpPr>
            <a:spLocks noGrp="1"/>
          </p:cNvSpPr>
          <p:nvPr>
            <p:ph type="body" sz="quarter" idx="18"/>
          </p:nvPr>
        </p:nvSpPr>
        <p:spPr>
          <a:xfrm>
            <a:off x="8840983" y="2170552"/>
            <a:ext cx="2301875" cy="3053089"/>
          </a:xfrm>
          <a:prstGeom prst="rect">
            <a:avLst/>
          </a:prstGeom>
        </p:spPr>
        <p:txBody>
          <a:bodyPr/>
          <a:lstStyle>
            <a:lvl1pPr>
              <a:defRPr sz="1500" b="0" i="0">
                <a:solidFill>
                  <a:schemeClr val="bg1"/>
                </a:solidFill>
                <a:latin typeface="+mn-lt"/>
              </a:defRPr>
            </a:lvl1pPr>
            <a:lvl2pPr>
              <a:defRPr sz="1400" b="0" i="0">
                <a:solidFill>
                  <a:schemeClr val="bg1"/>
                </a:solidFill>
                <a:latin typeface="NeueHaasGroteskDisp Pro Lt" panose="020B0204020202020204" pitchFamily="34" charset="77"/>
              </a:defRPr>
            </a:lvl2pPr>
            <a:lvl3pPr>
              <a:defRPr sz="1200" b="0" i="0">
                <a:solidFill>
                  <a:schemeClr val="bg1"/>
                </a:solidFill>
                <a:latin typeface="NeueHaasGroteskDisp Pro Lt" panose="020B0204020202020204" pitchFamily="34" charset="77"/>
              </a:defRPr>
            </a:lvl3pPr>
            <a:lvl4pPr>
              <a:defRPr sz="1100" b="0" i="0">
                <a:solidFill>
                  <a:schemeClr val="bg1"/>
                </a:solidFill>
                <a:latin typeface="NeueHaasGroteskDisp Pro Lt" panose="020B0204020202020204" pitchFamily="34" charset="77"/>
              </a:defRPr>
            </a:lvl4pPr>
            <a:lvl5pPr>
              <a:defRPr sz="1100" b="0" i="0">
                <a:solidFill>
                  <a:schemeClr val="bg1"/>
                </a:solidFill>
                <a:latin typeface="NeueHaasGroteskDisp Pro Lt" panose="020B0204020202020204" pitchFamily="34" charset="77"/>
              </a:defRPr>
            </a:lvl5pPr>
          </a:lstStyle>
          <a:p>
            <a:pPr lvl="0"/>
            <a:r>
              <a:rPr lang="en-US" dirty="0"/>
              <a:t>Click to edit Master text styles</a:t>
            </a:r>
          </a:p>
        </p:txBody>
      </p:sp>
      <p:sp>
        <p:nvSpPr>
          <p:cNvPr id="13" name="Title 1">
            <a:extLst>
              <a:ext uri="{FF2B5EF4-FFF2-40B4-BE49-F238E27FC236}">
                <a16:creationId xmlns:a16="http://schemas.microsoft.com/office/drawing/2014/main" id="{AA720C2F-B0C0-A04C-B205-E398870CE3B5}"/>
              </a:ext>
            </a:extLst>
          </p:cNvPr>
          <p:cNvSpPr>
            <a:spLocks noGrp="1"/>
          </p:cNvSpPr>
          <p:nvPr>
            <p:ph type="title"/>
          </p:nvPr>
        </p:nvSpPr>
        <p:spPr>
          <a:xfrm>
            <a:off x="586214" y="1"/>
            <a:ext cx="11019570" cy="112776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69223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Content Placeholder 21">
            <a:extLst>
              <a:ext uri="{FF2B5EF4-FFF2-40B4-BE49-F238E27FC236}">
                <a16:creationId xmlns:a16="http://schemas.microsoft.com/office/drawing/2014/main" id="{CA696F7C-FEC0-AF40-B4A3-0F86E81DAA02}"/>
              </a:ext>
            </a:extLst>
          </p:cNvPr>
          <p:cNvSpPr>
            <a:spLocks noGrp="1"/>
          </p:cNvSpPr>
          <p:nvPr>
            <p:ph sz="quarter" idx="17"/>
          </p:nvPr>
        </p:nvSpPr>
        <p:spPr>
          <a:xfrm>
            <a:off x="586214" y="1634523"/>
            <a:ext cx="5235884" cy="4014788"/>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pic>
        <p:nvPicPr>
          <p:cNvPr id="9" name="Picture 8" descr="Logo&#10;&#10;Description automatically generated">
            <a:extLst>
              <a:ext uri="{FF2B5EF4-FFF2-40B4-BE49-F238E27FC236}">
                <a16:creationId xmlns:a16="http://schemas.microsoft.com/office/drawing/2014/main" id="{B3905BFA-8C76-1C42-A4CE-F2F0E275C975}"/>
              </a:ext>
            </a:extLst>
          </p:cNvPr>
          <p:cNvPicPr>
            <a:picLocks noChangeAspect="1"/>
          </p:cNvPicPr>
          <p:nvPr userDrawn="1"/>
        </p:nvPicPr>
        <p:blipFill>
          <a:blip r:embed="rId2"/>
          <a:stretch>
            <a:fillRect/>
          </a:stretch>
        </p:blipFill>
        <p:spPr>
          <a:xfrm>
            <a:off x="0" y="6018685"/>
            <a:ext cx="1979168" cy="989584"/>
          </a:xfrm>
          <a:prstGeom prst="rect">
            <a:avLst/>
          </a:prstGeom>
        </p:spPr>
      </p:pic>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7A2BD5FA-7DCE-3A4A-AC82-C57AD6D78CED}"/>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tx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15" name="Content Placeholder 21">
            <a:extLst>
              <a:ext uri="{FF2B5EF4-FFF2-40B4-BE49-F238E27FC236}">
                <a16:creationId xmlns:a16="http://schemas.microsoft.com/office/drawing/2014/main" id="{63123BEB-E6AA-7E45-AB55-3D5AA420D695}"/>
              </a:ext>
            </a:extLst>
          </p:cNvPr>
          <p:cNvSpPr>
            <a:spLocks noGrp="1"/>
          </p:cNvSpPr>
          <p:nvPr>
            <p:ph sz="quarter" idx="18"/>
          </p:nvPr>
        </p:nvSpPr>
        <p:spPr>
          <a:xfrm>
            <a:off x="6369900" y="1634523"/>
            <a:ext cx="5235884" cy="4014788"/>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sp>
        <p:nvSpPr>
          <p:cNvPr id="12" name="Title 1">
            <a:extLst>
              <a:ext uri="{FF2B5EF4-FFF2-40B4-BE49-F238E27FC236}">
                <a16:creationId xmlns:a16="http://schemas.microsoft.com/office/drawing/2014/main" id="{8DC07038-C7D5-344F-BE19-59B0803F2EAC}"/>
              </a:ext>
            </a:extLst>
          </p:cNvPr>
          <p:cNvSpPr>
            <a:spLocks noGrp="1"/>
          </p:cNvSpPr>
          <p:nvPr>
            <p:ph type="title"/>
          </p:nvPr>
        </p:nvSpPr>
        <p:spPr>
          <a:xfrm>
            <a:off x="586214" y="1"/>
            <a:ext cx="11019570" cy="112776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247760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 Dark">
    <p:bg>
      <p:bgPr>
        <a:solidFill>
          <a:srgbClr val="101921"/>
        </a:solidFill>
        <a:effectLst/>
      </p:bgPr>
    </p:bg>
    <p:spTree>
      <p:nvGrpSpPr>
        <p:cNvPr id="1" name=""/>
        <p:cNvGrpSpPr/>
        <p:nvPr/>
      </p:nvGrpSpPr>
      <p:grpSpPr>
        <a:xfrm>
          <a:off x="0" y="0"/>
          <a:ext cx="0" cy="0"/>
          <a:chOff x="0" y="0"/>
          <a:chExt cx="0" cy="0"/>
        </a:xfrm>
      </p:grpSpPr>
      <p:sp>
        <p:nvSpPr>
          <p:cNvPr id="8" name="Content Placeholder 21">
            <a:extLst>
              <a:ext uri="{FF2B5EF4-FFF2-40B4-BE49-F238E27FC236}">
                <a16:creationId xmlns:a16="http://schemas.microsoft.com/office/drawing/2014/main" id="{CA696F7C-FEC0-AF40-B4A3-0F86E81DAA02}"/>
              </a:ext>
            </a:extLst>
          </p:cNvPr>
          <p:cNvSpPr>
            <a:spLocks noGrp="1"/>
          </p:cNvSpPr>
          <p:nvPr>
            <p:ph sz="quarter" idx="17"/>
          </p:nvPr>
        </p:nvSpPr>
        <p:spPr>
          <a:xfrm>
            <a:off x="586214" y="1634523"/>
            <a:ext cx="5235884" cy="4014788"/>
          </a:xfrm>
          <a:prstGeom prst="rect">
            <a:avLst/>
          </a:prstGeom>
        </p:spPr>
        <p:txBody>
          <a:bodyPr/>
          <a:lstStyle>
            <a:lvl1pPr>
              <a:defRPr sz="1900">
                <a:solidFill>
                  <a:schemeClr val="bg1"/>
                </a:solidFill>
              </a:defRPr>
            </a:lvl1pPr>
            <a:lvl2pPr>
              <a:defRPr>
                <a:solidFill>
                  <a:schemeClr val="bg1"/>
                </a:solidFill>
              </a:defRPr>
            </a:lvl2pPr>
            <a:lvl3pPr>
              <a:defRPr>
                <a:solidFill>
                  <a:schemeClr val="bg1"/>
                </a:solidFill>
              </a:defRPr>
            </a:lvl3pPr>
          </a:lstStyle>
          <a:p>
            <a:pPr lvl="0"/>
            <a:r>
              <a:rPr lang="en-US" dirty="0"/>
              <a:t>Click to edit Master text styles</a:t>
            </a:r>
          </a:p>
          <a:p>
            <a:pPr lvl="1"/>
            <a:r>
              <a:rPr lang="en-US" dirty="0"/>
              <a:t>Second level</a:t>
            </a:r>
          </a:p>
          <a:p>
            <a:pPr lvl="2"/>
            <a:r>
              <a:rPr lang="en-US" dirty="0"/>
              <a:t>Third level</a:t>
            </a:r>
          </a:p>
        </p:txBody>
      </p:sp>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7A2BD5FA-7DCE-3A4A-AC82-C57AD6D78CED}"/>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bg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15" name="Content Placeholder 21">
            <a:extLst>
              <a:ext uri="{FF2B5EF4-FFF2-40B4-BE49-F238E27FC236}">
                <a16:creationId xmlns:a16="http://schemas.microsoft.com/office/drawing/2014/main" id="{63123BEB-E6AA-7E45-AB55-3D5AA420D695}"/>
              </a:ext>
            </a:extLst>
          </p:cNvPr>
          <p:cNvSpPr>
            <a:spLocks noGrp="1"/>
          </p:cNvSpPr>
          <p:nvPr>
            <p:ph sz="quarter" idx="18"/>
          </p:nvPr>
        </p:nvSpPr>
        <p:spPr>
          <a:xfrm>
            <a:off x="6369900" y="1634523"/>
            <a:ext cx="5235884" cy="4014788"/>
          </a:xfrm>
          <a:prstGeom prst="rect">
            <a:avLst/>
          </a:prstGeom>
        </p:spPr>
        <p:txBody>
          <a:bodyPr/>
          <a:lstStyle>
            <a:lvl1pPr>
              <a:defRPr sz="1900">
                <a:solidFill>
                  <a:schemeClr val="bg1"/>
                </a:solidFill>
              </a:defRPr>
            </a:lvl1pPr>
            <a:lvl2pPr>
              <a:defRPr>
                <a:solidFill>
                  <a:schemeClr val="bg1"/>
                </a:solidFill>
              </a:defRPr>
            </a:lvl2pPr>
            <a:lvl3pPr>
              <a:defRPr>
                <a:solidFill>
                  <a:schemeClr val="bg1"/>
                </a:solidFill>
              </a:defRPr>
            </a:lvl3pPr>
          </a:lstStyle>
          <a:p>
            <a:pPr lvl="0"/>
            <a:r>
              <a:rPr lang="en-US" dirty="0"/>
              <a:t>Click to edit Master text styles</a:t>
            </a:r>
          </a:p>
          <a:p>
            <a:pPr lvl="1"/>
            <a:r>
              <a:rPr lang="en-US" dirty="0"/>
              <a:t>Second level</a:t>
            </a:r>
          </a:p>
          <a:p>
            <a:pPr lvl="2"/>
            <a:r>
              <a:rPr lang="en-US" dirty="0"/>
              <a:t>Third level</a:t>
            </a:r>
          </a:p>
        </p:txBody>
      </p:sp>
      <p:pic>
        <p:nvPicPr>
          <p:cNvPr id="13" name="Picture 12" descr="Text, logo&#10;&#10;Description automatically generated">
            <a:extLst>
              <a:ext uri="{FF2B5EF4-FFF2-40B4-BE49-F238E27FC236}">
                <a16:creationId xmlns:a16="http://schemas.microsoft.com/office/drawing/2014/main" id="{F41F0715-0C95-C848-B501-CEEE28D7F02F}"/>
              </a:ext>
            </a:extLst>
          </p:cNvPr>
          <p:cNvPicPr>
            <a:picLocks noChangeAspect="1"/>
          </p:cNvPicPr>
          <p:nvPr userDrawn="1"/>
        </p:nvPicPr>
        <p:blipFill>
          <a:blip r:embed="rId2"/>
          <a:stretch>
            <a:fillRect/>
          </a:stretch>
        </p:blipFill>
        <p:spPr>
          <a:xfrm>
            <a:off x="0" y="6048155"/>
            <a:ext cx="1934437" cy="967219"/>
          </a:xfrm>
          <a:prstGeom prst="rect">
            <a:avLst/>
          </a:prstGeom>
        </p:spPr>
      </p:pic>
      <p:sp>
        <p:nvSpPr>
          <p:cNvPr id="9" name="Title 1">
            <a:extLst>
              <a:ext uri="{FF2B5EF4-FFF2-40B4-BE49-F238E27FC236}">
                <a16:creationId xmlns:a16="http://schemas.microsoft.com/office/drawing/2014/main" id="{AB06FBC1-8FFA-B042-AC70-5A8CCE9FECD1}"/>
              </a:ext>
            </a:extLst>
          </p:cNvPr>
          <p:cNvSpPr>
            <a:spLocks noGrp="1"/>
          </p:cNvSpPr>
          <p:nvPr>
            <p:ph type="title"/>
          </p:nvPr>
        </p:nvSpPr>
        <p:spPr>
          <a:xfrm>
            <a:off x="586214" y="1"/>
            <a:ext cx="11019570" cy="1127760"/>
          </a:xfrm>
          <a:prstGeom prst="rect">
            <a:avLst/>
          </a:prstGeom>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05213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ree Column with Titles">
    <p:spTree>
      <p:nvGrpSpPr>
        <p:cNvPr id="1" name=""/>
        <p:cNvGrpSpPr/>
        <p:nvPr/>
      </p:nvGrpSpPr>
      <p:grpSpPr>
        <a:xfrm>
          <a:off x="0" y="0"/>
          <a:ext cx="0" cy="0"/>
          <a:chOff x="0" y="0"/>
          <a:chExt cx="0" cy="0"/>
        </a:xfrm>
      </p:grpSpPr>
      <p:sp>
        <p:nvSpPr>
          <p:cNvPr id="8" name="Content Placeholder 21">
            <a:extLst>
              <a:ext uri="{FF2B5EF4-FFF2-40B4-BE49-F238E27FC236}">
                <a16:creationId xmlns:a16="http://schemas.microsoft.com/office/drawing/2014/main" id="{CA696F7C-FEC0-AF40-B4A3-0F86E81DAA02}"/>
              </a:ext>
            </a:extLst>
          </p:cNvPr>
          <p:cNvSpPr>
            <a:spLocks noGrp="1"/>
          </p:cNvSpPr>
          <p:nvPr>
            <p:ph sz="quarter" idx="17"/>
          </p:nvPr>
        </p:nvSpPr>
        <p:spPr>
          <a:xfrm>
            <a:off x="586214" y="2429561"/>
            <a:ext cx="3287373" cy="3219750"/>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pic>
        <p:nvPicPr>
          <p:cNvPr id="9" name="Picture 8" descr="Logo&#10;&#10;Description automatically generated">
            <a:extLst>
              <a:ext uri="{FF2B5EF4-FFF2-40B4-BE49-F238E27FC236}">
                <a16:creationId xmlns:a16="http://schemas.microsoft.com/office/drawing/2014/main" id="{B3905BFA-8C76-1C42-A4CE-F2F0E275C975}"/>
              </a:ext>
            </a:extLst>
          </p:cNvPr>
          <p:cNvPicPr>
            <a:picLocks noChangeAspect="1"/>
          </p:cNvPicPr>
          <p:nvPr userDrawn="1"/>
        </p:nvPicPr>
        <p:blipFill>
          <a:blip r:embed="rId2"/>
          <a:stretch>
            <a:fillRect/>
          </a:stretch>
        </p:blipFill>
        <p:spPr>
          <a:xfrm>
            <a:off x="0" y="6018685"/>
            <a:ext cx="1979168" cy="989584"/>
          </a:xfrm>
          <a:prstGeom prst="rect">
            <a:avLst/>
          </a:prstGeom>
        </p:spPr>
      </p:pic>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7A2BD5FA-7DCE-3A4A-AC82-C57AD6D78CED}"/>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tx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16" name="Content Placeholder 21">
            <a:extLst>
              <a:ext uri="{FF2B5EF4-FFF2-40B4-BE49-F238E27FC236}">
                <a16:creationId xmlns:a16="http://schemas.microsoft.com/office/drawing/2014/main" id="{B6175B25-F557-F94E-9278-F4331BB42E99}"/>
              </a:ext>
            </a:extLst>
          </p:cNvPr>
          <p:cNvSpPr>
            <a:spLocks noGrp="1"/>
          </p:cNvSpPr>
          <p:nvPr>
            <p:ph sz="quarter" idx="20"/>
          </p:nvPr>
        </p:nvSpPr>
        <p:spPr>
          <a:xfrm>
            <a:off x="4467104" y="2429561"/>
            <a:ext cx="3287373" cy="3219750"/>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sp>
        <p:nvSpPr>
          <p:cNvPr id="17" name="Content Placeholder 21">
            <a:extLst>
              <a:ext uri="{FF2B5EF4-FFF2-40B4-BE49-F238E27FC236}">
                <a16:creationId xmlns:a16="http://schemas.microsoft.com/office/drawing/2014/main" id="{5A5BEADD-D2D0-AE49-AE5D-163B89942EDF}"/>
              </a:ext>
            </a:extLst>
          </p:cNvPr>
          <p:cNvSpPr>
            <a:spLocks noGrp="1"/>
          </p:cNvSpPr>
          <p:nvPr>
            <p:ph sz="quarter" idx="21"/>
          </p:nvPr>
        </p:nvSpPr>
        <p:spPr>
          <a:xfrm>
            <a:off x="8318411" y="2429561"/>
            <a:ext cx="3287373" cy="3219750"/>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sp>
        <p:nvSpPr>
          <p:cNvPr id="18" name="Text Placeholder 4">
            <a:extLst>
              <a:ext uri="{FF2B5EF4-FFF2-40B4-BE49-F238E27FC236}">
                <a16:creationId xmlns:a16="http://schemas.microsoft.com/office/drawing/2014/main" id="{1694A801-B256-E248-A268-EE28E51FA119}"/>
              </a:ext>
            </a:extLst>
          </p:cNvPr>
          <p:cNvSpPr>
            <a:spLocks noGrp="1"/>
          </p:cNvSpPr>
          <p:nvPr>
            <p:ph type="body" sz="quarter" idx="19"/>
          </p:nvPr>
        </p:nvSpPr>
        <p:spPr>
          <a:xfrm>
            <a:off x="582613" y="1677036"/>
            <a:ext cx="3275012" cy="396875"/>
          </a:xfrm>
          <a:prstGeom prst="rect">
            <a:avLst/>
          </a:prstGeom>
        </p:spPr>
        <p:txBody>
          <a:bodyPr/>
          <a:lstStyle>
            <a:lvl1pPr>
              <a:defRPr sz="1800" b="1">
                <a:solidFill>
                  <a:srgbClr val="004EAA"/>
                </a:solidFill>
              </a:defRPr>
            </a:lvl1pPr>
          </a:lstStyle>
          <a:p>
            <a:pPr lvl="0"/>
            <a:r>
              <a:rPr lang="en-US" dirty="0"/>
              <a:t>Click to edit Master text styles</a:t>
            </a:r>
          </a:p>
        </p:txBody>
      </p:sp>
      <p:sp>
        <p:nvSpPr>
          <p:cNvPr id="19" name="Text Placeholder 4">
            <a:extLst>
              <a:ext uri="{FF2B5EF4-FFF2-40B4-BE49-F238E27FC236}">
                <a16:creationId xmlns:a16="http://schemas.microsoft.com/office/drawing/2014/main" id="{E23E86A5-4275-6B4E-9FB7-6E11DC7AFA36}"/>
              </a:ext>
            </a:extLst>
          </p:cNvPr>
          <p:cNvSpPr>
            <a:spLocks noGrp="1"/>
          </p:cNvSpPr>
          <p:nvPr>
            <p:ph type="body" sz="quarter" idx="22"/>
          </p:nvPr>
        </p:nvSpPr>
        <p:spPr>
          <a:xfrm>
            <a:off x="4461704" y="1677036"/>
            <a:ext cx="3275012" cy="396875"/>
          </a:xfrm>
          <a:prstGeom prst="rect">
            <a:avLst/>
          </a:prstGeom>
        </p:spPr>
        <p:txBody>
          <a:bodyPr/>
          <a:lstStyle>
            <a:lvl1pPr>
              <a:defRPr sz="1800" b="1">
                <a:solidFill>
                  <a:srgbClr val="004EAA"/>
                </a:solidFill>
              </a:defRPr>
            </a:lvl1pPr>
          </a:lstStyle>
          <a:p>
            <a:pPr lvl="0"/>
            <a:r>
              <a:rPr lang="en-US" dirty="0"/>
              <a:t>Click to edit Master text styles</a:t>
            </a:r>
          </a:p>
        </p:txBody>
      </p:sp>
      <p:sp>
        <p:nvSpPr>
          <p:cNvPr id="20" name="Text Placeholder 4">
            <a:extLst>
              <a:ext uri="{FF2B5EF4-FFF2-40B4-BE49-F238E27FC236}">
                <a16:creationId xmlns:a16="http://schemas.microsoft.com/office/drawing/2014/main" id="{FA8664DA-1DFA-A24F-9EBB-F69FC28F7CCB}"/>
              </a:ext>
            </a:extLst>
          </p:cNvPr>
          <p:cNvSpPr>
            <a:spLocks noGrp="1"/>
          </p:cNvSpPr>
          <p:nvPr>
            <p:ph type="body" sz="quarter" idx="23"/>
          </p:nvPr>
        </p:nvSpPr>
        <p:spPr>
          <a:xfrm>
            <a:off x="8332841" y="1677036"/>
            <a:ext cx="3275012" cy="396875"/>
          </a:xfrm>
          <a:prstGeom prst="rect">
            <a:avLst/>
          </a:prstGeom>
        </p:spPr>
        <p:txBody>
          <a:bodyPr/>
          <a:lstStyle>
            <a:lvl1pPr>
              <a:defRPr sz="1800" b="1">
                <a:solidFill>
                  <a:srgbClr val="004EAA"/>
                </a:solidFill>
              </a:defRPr>
            </a:lvl1pPr>
          </a:lstStyle>
          <a:p>
            <a:pPr lvl="0"/>
            <a:r>
              <a:rPr lang="en-US" dirty="0"/>
              <a:t>Click to edit Master text styles</a:t>
            </a:r>
          </a:p>
        </p:txBody>
      </p:sp>
      <p:sp>
        <p:nvSpPr>
          <p:cNvPr id="12" name="Title 1">
            <a:extLst>
              <a:ext uri="{FF2B5EF4-FFF2-40B4-BE49-F238E27FC236}">
                <a16:creationId xmlns:a16="http://schemas.microsoft.com/office/drawing/2014/main" id="{F100D6E1-7E88-5D48-8BDD-4661BF7A6552}"/>
              </a:ext>
            </a:extLst>
          </p:cNvPr>
          <p:cNvSpPr>
            <a:spLocks noGrp="1"/>
          </p:cNvSpPr>
          <p:nvPr>
            <p:ph type="title"/>
          </p:nvPr>
        </p:nvSpPr>
        <p:spPr>
          <a:xfrm>
            <a:off x="586214" y="1"/>
            <a:ext cx="11019570" cy="112776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051073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8" name="Content Placeholder 21">
            <a:extLst>
              <a:ext uri="{FF2B5EF4-FFF2-40B4-BE49-F238E27FC236}">
                <a16:creationId xmlns:a16="http://schemas.microsoft.com/office/drawing/2014/main" id="{CA696F7C-FEC0-AF40-B4A3-0F86E81DAA02}"/>
              </a:ext>
            </a:extLst>
          </p:cNvPr>
          <p:cNvSpPr>
            <a:spLocks noGrp="1"/>
          </p:cNvSpPr>
          <p:nvPr>
            <p:ph sz="quarter" idx="17"/>
          </p:nvPr>
        </p:nvSpPr>
        <p:spPr>
          <a:xfrm>
            <a:off x="586214" y="1677036"/>
            <a:ext cx="3287373" cy="3972275"/>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pic>
        <p:nvPicPr>
          <p:cNvPr id="9" name="Picture 8" descr="Logo&#10;&#10;Description automatically generated">
            <a:extLst>
              <a:ext uri="{FF2B5EF4-FFF2-40B4-BE49-F238E27FC236}">
                <a16:creationId xmlns:a16="http://schemas.microsoft.com/office/drawing/2014/main" id="{B3905BFA-8C76-1C42-A4CE-F2F0E275C975}"/>
              </a:ext>
            </a:extLst>
          </p:cNvPr>
          <p:cNvPicPr>
            <a:picLocks noChangeAspect="1"/>
          </p:cNvPicPr>
          <p:nvPr userDrawn="1"/>
        </p:nvPicPr>
        <p:blipFill>
          <a:blip r:embed="rId2"/>
          <a:stretch>
            <a:fillRect/>
          </a:stretch>
        </p:blipFill>
        <p:spPr>
          <a:xfrm>
            <a:off x="0" y="6018685"/>
            <a:ext cx="1979168" cy="989584"/>
          </a:xfrm>
          <a:prstGeom prst="rect">
            <a:avLst/>
          </a:prstGeom>
        </p:spPr>
      </p:pic>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7A2BD5FA-7DCE-3A4A-AC82-C57AD6D78CED}"/>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tx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16" name="Content Placeholder 21">
            <a:extLst>
              <a:ext uri="{FF2B5EF4-FFF2-40B4-BE49-F238E27FC236}">
                <a16:creationId xmlns:a16="http://schemas.microsoft.com/office/drawing/2014/main" id="{B6175B25-F557-F94E-9278-F4331BB42E99}"/>
              </a:ext>
            </a:extLst>
          </p:cNvPr>
          <p:cNvSpPr>
            <a:spLocks noGrp="1"/>
          </p:cNvSpPr>
          <p:nvPr>
            <p:ph sz="quarter" idx="20"/>
          </p:nvPr>
        </p:nvSpPr>
        <p:spPr>
          <a:xfrm>
            <a:off x="4467104" y="1677036"/>
            <a:ext cx="3287373" cy="3972275"/>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sp>
        <p:nvSpPr>
          <p:cNvPr id="17" name="Content Placeholder 21">
            <a:extLst>
              <a:ext uri="{FF2B5EF4-FFF2-40B4-BE49-F238E27FC236}">
                <a16:creationId xmlns:a16="http://schemas.microsoft.com/office/drawing/2014/main" id="{5A5BEADD-D2D0-AE49-AE5D-163B89942EDF}"/>
              </a:ext>
            </a:extLst>
          </p:cNvPr>
          <p:cNvSpPr>
            <a:spLocks noGrp="1"/>
          </p:cNvSpPr>
          <p:nvPr>
            <p:ph sz="quarter" idx="21"/>
          </p:nvPr>
        </p:nvSpPr>
        <p:spPr>
          <a:xfrm>
            <a:off x="8318411" y="1677036"/>
            <a:ext cx="3287373" cy="3972275"/>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sp>
        <p:nvSpPr>
          <p:cNvPr id="12" name="Title 1">
            <a:extLst>
              <a:ext uri="{FF2B5EF4-FFF2-40B4-BE49-F238E27FC236}">
                <a16:creationId xmlns:a16="http://schemas.microsoft.com/office/drawing/2014/main" id="{B03E508A-0CBA-CC4F-A2DD-419269113440}"/>
              </a:ext>
            </a:extLst>
          </p:cNvPr>
          <p:cNvSpPr>
            <a:spLocks noGrp="1"/>
          </p:cNvSpPr>
          <p:nvPr>
            <p:ph type="title"/>
          </p:nvPr>
        </p:nvSpPr>
        <p:spPr>
          <a:xfrm>
            <a:off x="586214" y="1"/>
            <a:ext cx="11019570" cy="112776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06330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with Callout">
    <p:spTree>
      <p:nvGrpSpPr>
        <p:cNvPr id="1" name=""/>
        <p:cNvGrpSpPr/>
        <p:nvPr/>
      </p:nvGrpSpPr>
      <p:grpSpPr>
        <a:xfrm>
          <a:off x="0" y="0"/>
          <a:ext cx="0" cy="0"/>
          <a:chOff x="0" y="0"/>
          <a:chExt cx="0" cy="0"/>
        </a:xfrm>
      </p:grpSpPr>
      <p:sp>
        <p:nvSpPr>
          <p:cNvPr id="8" name="Content Placeholder 21">
            <a:extLst>
              <a:ext uri="{FF2B5EF4-FFF2-40B4-BE49-F238E27FC236}">
                <a16:creationId xmlns:a16="http://schemas.microsoft.com/office/drawing/2014/main" id="{CA696F7C-FEC0-AF40-B4A3-0F86E81DAA02}"/>
              </a:ext>
            </a:extLst>
          </p:cNvPr>
          <p:cNvSpPr>
            <a:spLocks noGrp="1"/>
          </p:cNvSpPr>
          <p:nvPr>
            <p:ph sz="quarter" idx="17"/>
          </p:nvPr>
        </p:nvSpPr>
        <p:spPr>
          <a:xfrm>
            <a:off x="586214" y="1677036"/>
            <a:ext cx="3287373" cy="3972275"/>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pic>
        <p:nvPicPr>
          <p:cNvPr id="9" name="Picture 8" descr="Logo&#10;&#10;Description automatically generated">
            <a:extLst>
              <a:ext uri="{FF2B5EF4-FFF2-40B4-BE49-F238E27FC236}">
                <a16:creationId xmlns:a16="http://schemas.microsoft.com/office/drawing/2014/main" id="{B3905BFA-8C76-1C42-A4CE-F2F0E275C975}"/>
              </a:ext>
            </a:extLst>
          </p:cNvPr>
          <p:cNvPicPr>
            <a:picLocks noChangeAspect="1"/>
          </p:cNvPicPr>
          <p:nvPr userDrawn="1"/>
        </p:nvPicPr>
        <p:blipFill>
          <a:blip r:embed="rId2"/>
          <a:stretch>
            <a:fillRect/>
          </a:stretch>
        </p:blipFill>
        <p:spPr>
          <a:xfrm>
            <a:off x="0" y="6018685"/>
            <a:ext cx="1979168" cy="989584"/>
          </a:xfrm>
          <a:prstGeom prst="rect">
            <a:avLst/>
          </a:prstGeom>
        </p:spPr>
      </p:pic>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7A2BD5FA-7DCE-3A4A-AC82-C57AD6D78CED}"/>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tx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16" name="Content Placeholder 21">
            <a:extLst>
              <a:ext uri="{FF2B5EF4-FFF2-40B4-BE49-F238E27FC236}">
                <a16:creationId xmlns:a16="http://schemas.microsoft.com/office/drawing/2014/main" id="{B6175B25-F557-F94E-9278-F4331BB42E99}"/>
              </a:ext>
            </a:extLst>
          </p:cNvPr>
          <p:cNvSpPr>
            <a:spLocks noGrp="1"/>
          </p:cNvSpPr>
          <p:nvPr>
            <p:ph sz="quarter" idx="20"/>
          </p:nvPr>
        </p:nvSpPr>
        <p:spPr>
          <a:xfrm>
            <a:off x="4467104" y="1677036"/>
            <a:ext cx="3287373" cy="3972275"/>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sp>
        <p:nvSpPr>
          <p:cNvPr id="12" name="Rectangle 11">
            <a:extLst>
              <a:ext uri="{FF2B5EF4-FFF2-40B4-BE49-F238E27FC236}">
                <a16:creationId xmlns:a16="http://schemas.microsoft.com/office/drawing/2014/main" id="{DA71E5A5-ED3D-BC4C-9D4F-B135071D1D38}"/>
              </a:ext>
            </a:extLst>
          </p:cNvPr>
          <p:cNvSpPr/>
          <p:nvPr userDrawn="1"/>
        </p:nvSpPr>
        <p:spPr>
          <a:xfrm>
            <a:off x="8352306" y="1655697"/>
            <a:ext cx="3279227" cy="4014952"/>
          </a:xfrm>
          <a:prstGeom prst="rect">
            <a:avLst/>
          </a:prstGeom>
          <a:solidFill>
            <a:srgbClr val="004E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4">
            <a:extLst>
              <a:ext uri="{FF2B5EF4-FFF2-40B4-BE49-F238E27FC236}">
                <a16:creationId xmlns:a16="http://schemas.microsoft.com/office/drawing/2014/main" id="{AF0D791A-19F6-4243-B865-C2933D41B545}"/>
              </a:ext>
            </a:extLst>
          </p:cNvPr>
          <p:cNvSpPr>
            <a:spLocks noGrp="1"/>
          </p:cNvSpPr>
          <p:nvPr>
            <p:ph type="body" sz="quarter" idx="18"/>
          </p:nvPr>
        </p:nvSpPr>
        <p:spPr>
          <a:xfrm>
            <a:off x="8840983" y="2170552"/>
            <a:ext cx="2301875" cy="3053089"/>
          </a:xfrm>
          <a:prstGeom prst="rect">
            <a:avLst/>
          </a:prstGeom>
        </p:spPr>
        <p:txBody>
          <a:bodyPr/>
          <a:lstStyle>
            <a:lvl1pPr>
              <a:defRPr sz="1500" b="0" i="0">
                <a:solidFill>
                  <a:schemeClr val="bg1"/>
                </a:solidFill>
                <a:latin typeface="+mn-lt"/>
              </a:defRPr>
            </a:lvl1pPr>
            <a:lvl2pPr>
              <a:defRPr sz="1400" b="0" i="0">
                <a:solidFill>
                  <a:schemeClr val="bg1"/>
                </a:solidFill>
                <a:latin typeface="NeueHaasGroteskDisp Pro Lt" panose="020B0204020202020204" pitchFamily="34" charset="77"/>
              </a:defRPr>
            </a:lvl2pPr>
            <a:lvl3pPr>
              <a:defRPr sz="1200" b="0" i="0">
                <a:solidFill>
                  <a:schemeClr val="bg1"/>
                </a:solidFill>
                <a:latin typeface="NeueHaasGroteskDisp Pro Lt" panose="020B0204020202020204" pitchFamily="34" charset="77"/>
              </a:defRPr>
            </a:lvl3pPr>
            <a:lvl4pPr>
              <a:defRPr sz="1100" b="0" i="0">
                <a:solidFill>
                  <a:schemeClr val="bg1"/>
                </a:solidFill>
                <a:latin typeface="NeueHaasGroteskDisp Pro Lt" panose="020B0204020202020204" pitchFamily="34" charset="77"/>
              </a:defRPr>
            </a:lvl4pPr>
            <a:lvl5pPr>
              <a:defRPr sz="1100" b="0" i="0">
                <a:solidFill>
                  <a:schemeClr val="bg1"/>
                </a:solidFill>
                <a:latin typeface="NeueHaasGroteskDisp Pro Lt" panose="020B0204020202020204" pitchFamily="34" charset="77"/>
              </a:defRPr>
            </a:lvl5pPr>
          </a:lstStyle>
          <a:p>
            <a:pPr lvl="0"/>
            <a:r>
              <a:rPr lang="en-US" dirty="0"/>
              <a:t>Click to edit Master text styles</a:t>
            </a:r>
          </a:p>
        </p:txBody>
      </p:sp>
      <p:sp>
        <p:nvSpPr>
          <p:cNvPr id="14" name="Title 1">
            <a:extLst>
              <a:ext uri="{FF2B5EF4-FFF2-40B4-BE49-F238E27FC236}">
                <a16:creationId xmlns:a16="http://schemas.microsoft.com/office/drawing/2014/main" id="{D8703273-4185-3D47-87D4-8BFC28518B3C}"/>
              </a:ext>
            </a:extLst>
          </p:cNvPr>
          <p:cNvSpPr>
            <a:spLocks noGrp="1"/>
          </p:cNvSpPr>
          <p:nvPr>
            <p:ph type="title"/>
          </p:nvPr>
        </p:nvSpPr>
        <p:spPr>
          <a:xfrm>
            <a:off x="586214" y="1"/>
            <a:ext cx="11019570" cy="112776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106387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2/3)">
    <p:spTree>
      <p:nvGrpSpPr>
        <p:cNvPr id="1" name=""/>
        <p:cNvGrpSpPr/>
        <p:nvPr/>
      </p:nvGrpSpPr>
      <p:grpSpPr>
        <a:xfrm>
          <a:off x="0" y="0"/>
          <a:ext cx="0" cy="0"/>
          <a:chOff x="0" y="0"/>
          <a:chExt cx="0" cy="0"/>
        </a:xfrm>
      </p:grpSpPr>
      <p:sp>
        <p:nvSpPr>
          <p:cNvPr id="8" name="Content Placeholder 21">
            <a:extLst>
              <a:ext uri="{FF2B5EF4-FFF2-40B4-BE49-F238E27FC236}">
                <a16:creationId xmlns:a16="http://schemas.microsoft.com/office/drawing/2014/main" id="{CA696F7C-FEC0-AF40-B4A3-0F86E81DAA02}"/>
              </a:ext>
            </a:extLst>
          </p:cNvPr>
          <p:cNvSpPr>
            <a:spLocks noGrp="1"/>
          </p:cNvSpPr>
          <p:nvPr>
            <p:ph sz="quarter" idx="17"/>
          </p:nvPr>
        </p:nvSpPr>
        <p:spPr>
          <a:xfrm>
            <a:off x="586214" y="1677036"/>
            <a:ext cx="7168263" cy="3972275"/>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pic>
        <p:nvPicPr>
          <p:cNvPr id="9" name="Picture 8" descr="Logo&#10;&#10;Description automatically generated">
            <a:extLst>
              <a:ext uri="{FF2B5EF4-FFF2-40B4-BE49-F238E27FC236}">
                <a16:creationId xmlns:a16="http://schemas.microsoft.com/office/drawing/2014/main" id="{B3905BFA-8C76-1C42-A4CE-F2F0E275C975}"/>
              </a:ext>
            </a:extLst>
          </p:cNvPr>
          <p:cNvPicPr>
            <a:picLocks noChangeAspect="1"/>
          </p:cNvPicPr>
          <p:nvPr userDrawn="1"/>
        </p:nvPicPr>
        <p:blipFill>
          <a:blip r:embed="rId2"/>
          <a:stretch>
            <a:fillRect/>
          </a:stretch>
        </p:blipFill>
        <p:spPr>
          <a:xfrm>
            <a:off x="0" y="6018685"/>
            <a:ext cx="1979168" cy="989584"/>
          </a:xfrm>
          <a:prstGeom prst="rect">
            <a:avLst/>
          </a:prstGeom>
        </p:spPr>
      </p:pic>
      <p:sp>
        <p:nvSpPr>
          <p:cNvPr id="10" name="Rectangle 9">
            <a:extLst>
              <a:ext uri="{FF2B5EF4-FFF2-40B4-BE49-F238E27FC236}">
                <a16:creationId xmlns:a16="http://schemas.microsoft.com/office/drawing/2014/main" id="{A1672598-3B34-A14F-95D9-512E2A50270D}"/>
              </a:ext>
            </a:extLst>
          </p:cNvPr>
          <p:cNvSpPr/>
          <p:nvPr userDrawn="1"/>
        </p:nvSpPr>
        <p:spPr>
          <a:xfrm>
            <a:off x="343171" y="292608"/>
            <a:ext cx="45719" cy="509508"/>
          </a:xfrm>
          <a:prstGeom prst="rect">
            <a:avLst/>
          </a:prstGeom>
          <a:solidFill>
            <a:srgbClr val="004E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7A2BD5FA-7DCE-3A4A-AC82-C57AD6D78CED}"/>
              </a:ext>
            </a:extLst>
          </p:cNvPr>
          <p:cNvSpPr>
            <a:spLocks noGrp="1"/>
          </p:cNvSpPr>
          <p:nvPr>
            <p:ph type="sldNum" sz="quarter" idx="12"/>
          </p:nvPr>
        </p:nvSpPr>
        <p:spPr>
          <a:xfrm>
            <a:off x="9218203" y="6356350"/>
            <a:ext cx="2743200" cy="365125"/>
          </a:xfrm>
          <a:prstGeom prst="rect">
            <a:avLst/>
          </a:prstGeom>
        </p:spPr>
        <p:txBody>
          <a:bodyPr/>
          <a:lstStyle>
            <a:lvl1pPr algn="r">
              <a:defRPr sz="1600">
                <a:solidFill>
                  <a:schemeClr val="tx1"/>
                </a:solidFill>
                <a:latin typeface="Calibri" panose="020F0502020204030204" pitchFamily="34" charset="0"/>
                <a:cs typeface="Calibri" panose="020F0502020204030204" pitchFamily="34" charset="0"/>
              </a:defRPr>
            </a:lvl1pPr>
          </a:lstStyle>
          <a:p>
            <a:fld id="{EDD5F93E-BA5F-F548-A31E-0AA1C4D7945C}" type="slidenum">
              <a:rPr lang="en-US" smtClean="0"/>
              <a:pPr/>
              <a:t>‹#›</a:t>
            </a:fld>
            <a:endParaRPr lang="en-US" dirty="0"/>
          </a:p>
        </p:txBody>
      </p:sp>
      <p:sp>
        <p:nvSpPr>
          <p:cNvPr id="17" name="Content Placeholder 21">
            <a:extLst>
              <a:ext uri="{FF2B5EF4-FFF2-40B4-BE49-F238E27FC236}">
                <a16:creationId xmlns:a16="http://schemas.microsoft.com/office/drawing/2014/main" id="{5A5BEADD-D2D0-AE49-AE5D-163B89942EDF}"/>
              </a:ext>
            </a:extLst>
          </p:cNvPr>
          <p:cNvSpPr>
            <a:spLocks noGrp="1"/>
          </p:cNvSpPr>
          <p:nvPr>
            <p:ph sz="quarter" idx="21"/>
          </p:nvPr>
        </p:nvSpPr>
        <p:spPr>
          <a:xfrm>
            <a:off x="8318411" y="1677036"/>
            <a:ext cx="3287373" cy="3972275"/>
          </a:xfrm>
          <a:prstGeom prst="rect">
            <a:avLst/>
          </a:prstGeom>
        </p:spPr>
        <p:txBody>
          <a:bodyPr/>
          <a:lstStyle>
            <a:lvl1pPr>
              <a:defRPr sz="1900"/>
            </a:lvl1pPr>
          </a:lstStyle>
          <a:p>
            <a:pPr lvl="0"/>
            <a:r>
              <a:rPr lang="en-US" dirty="0"/>
              <a:t>Click to edit Master text styles</a:t>
            </a:r>
          </a:p>
          <a:p>
            <a:pPr lvl="1"/>
            <a:r>
              <a:rPr lang="en-US" dirty="0"/>
              <a:t>Second level</a:t>
            </a:r>
          </a:p>
          <a:p>
            <a:pPr lvl="2"/>
            <a:r>
              <a:rPr lang="en-US" dirty="0"/>
              <a:t>Third level</a:t>
            </a:r>
          </a:p>
        </p:txBody>
      </p:sp>
      <p:sp>
        <p:nvSpPr>
          <p:cNvPr id="12" name="Title 1">
            <a:extLst>
              <a:ext uri="{FF2B5EF4-FFF2-40B4-BE49-F238E27FC236}">
                <a16:creationId xmlns:a16="http://schemas.microsoft.com/office/drawing/2014/main" id="{2D3E1D6B-42CB-1547-938D-D0048D6A2548}"/>
              </a:ext>
            </a:extLst>
          </p:cNvPr>
          <p:cNvSpPr>
            <a:spLocks noGrp="1"/>
          </p:cNvSpPr>
          <p:nvPr>
            <p:ph type="title"/>
          </p:nvPr>
        </p:nvSpPr>
        <p:spPr>
          <a:xfrm>
            <a:off x="586214" y="1"/>
            <a:ext cx="11019570" cy="112776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899541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4978F3-BDD2-6E4E-9C2B-02B063F2709E}"/>
              </a:ext>
            </a:extLst>
          </p:cNvPr>
          <p:cNvSpPr>
            <a:spLocks noGrp="1"/>
          </p:cNvSpPr>
          <p:nvPr>
            <p:ph type="body" idx="1"/>
          </p:nvPr>
        </p:nvSpPr>
        <p:spPr>
          <a:xfrm>
            <a:off x="586214" y="1825625"/>
            <a:ext cx="1101957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
        <p:nvSpPr>
          <p:cNvPr id="8" name="Slide Number Placeholder 20">
            <a:extLst>
              <a:ext uri="{FF2B5EF4-FFF2-40B4-BE49-F238E27FC236}">
                <a16:creationId xmlns:a16="http://schemas.microsoft.com/office/drawing/2014/main" id="{D5C044AC-6558-9D4A-8FE1-3AF694E95A67}"/>
              </a:ext>
            </a:extLst>
          </p:cNvPr>
          <p:cNvSpPr>
            <a:spLocks noGrp="1"/>
          </p:cNvSpPr>
          <p:nvPr>
            <p:ph type="sldNum" sz="quarter" idx="4"/>
          </p:nvPr>
        </p:nvSpPr>
        <p:spPr>
          <a:xfrm>
            <a:off x="9218203" y="6349203"/>
            <a:ext cx="2743200" cy="365125"/>
          </a:xfrm>
          <a:prstGeom prst="rect">
            <a:avLst/>
          </a:prstGeom>
        </p:spPr>
        <p:txBody>
          <a:bodyPr vert="horz" lIns="90000" tIns="46800" rIns="0" bIns="45720" rtlCol="0" anchor="ctr"/>
          <a:lstStyle>
            <a:lvl1pPr algn="r">
              <a:defRPr sz="1600" b="0" i="0">
                <a:solidFill>
                  <a:schemeClr val="tx1"/>
                </a:solidFill>
                <a:latin typeface="Calibri" panose="020F0502020204030204" pitchFamily="34" charset="0"/>
                <a:cs typeface="Calibri" panose="020F0502020204030204" pitchFamily="34" charset="0"/>
              </a:defRPr>
            </a:lvl1pPr>
          </a:lstStyle>
          <a:p>
            <a:fld id="{A43BF0C8-F710-1D4A-9E86-CAC96B5A16B5}" type="slidenum">
              <a:rPr lang="en-US" smtClean="0"/>
              <a:pPr/>
              <a:t>‹#›</a:t>
            </a:fld>
            <a:endParaRPr lang="en-US" dirty="0"/>
          </a:p>
        </p:txBody>
      </p:sp>
      <p:sp>
        <p:nvSpPr>
          <p:cNvPr id="9" name="Title Placeholder 8">
            <a:extLst>
              <a:ext uri="{FF2B5EF4-FFF2-40B4-BE49-F238E27FC236}">
                <a16:creationId xmlns:a16="http://schemas.microsoft.com/office/drawing/2014/main" id="{A40C3378-908A-B749-A2BA-E069C72C997A}"/>
              </a:ext>
            </a:extLst>
          </p:cNvPr>
          <p:cNvSpPr>
            <a:spLocks noGrp="1"/>
          </p:cNvSpPr>
          <p:nvPr>
            <p:ph type="title"/>
          </p:nvPr>
        </p:nvSpPr>
        <p:spPr>
          <a:xfrm>
            <a:off x="586214" y="365125"/>
            <a:ext cx="10515600"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55395583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1" r:id="rId4"/>
    <p:sldLayoutId id="2147483662" r:id="rId5"/>
    <p:sldLayoutId id="2147483663" r:id="rId6"/>
    <p:sldLayoutId id="2147483664" r:id="rId7"/>
    <p:sldLayoutId id="2147483665" r:id="rId8"/>
    <p:sldLayoutId id="2147483666" r:id="rId9"/>
    <p:sldLayoutId id="2147483668" r:id="rId10"/>
    <p:sldLayoutId id="2147483669" r:id="rId11"/>
    <p:sldLayoutId id="2147483667" r:id="rId12"/>
    <p:sldLayoutId id="2147483670" r:id="rId13"/>
  </p:sldLayoutIdLst>
  <p:hf hdr="0" ftr="0" dt="0"/>
  <p:txStyles>
    <p:titleStyle>
      <a:lvl1pPr algn="l" defTabSz="914400" rtl="0" eaLnBrk="1" latinLnBrk="0" hangingPunct="1">
        <a:lnSpc>
          <a:spcPct val="90000"/>
        </a:lnSpc>
        <a:spcBef>
          <a:spcPct val="0"/>
        </a:spcBef>
        <a:buNone/>
        <a:defRPr sz="3000" kern="1200">
          <a:solidFill>
            <a:schemeClr val="tx1"/>
          </a:solidFill>
          <a:latin typeface="Calibri" panose="020F0502020204030204" pitchFamily="34" charset="0"/>
          <a:ea typeface="+mj-ea"/>
          <a:cs typeface="Calibri" panose="020F0502020204030204" pitchFamily="34" charset="0"/>
        </a:defRPr>
      </a:lvl1pPr>
    </p:titleStyle>
    <p:bodyStyle>
      <a:lvl1pPr marL="342900" indent="-342900" algn="l" defTabSz="914400" rtl="0" eaLnBrk="1" latinLnBrk="0" hangingPunct="1">
        <a:lnSpc>
          <a:spcPct val="100000"/>
        </a:lnSpc>
        <a:spcBef>
          <a:spcPts val="1000"/>
        </a:spcBef>
        <a:spcAft>
          <a:spcPts val="600"/>
        </a:spcAft>
        <a:buFont typeface="Arial" panose="020B0604020202020204" pitchFamily="34" charset="0"/>
        <a:buChar char="•"/>
        <a:defRPr sz="1900" kern="1200">
          <a:solidFill>
            <a:schemeClr val="tx1"/>
          </a:solidFill>
          <a:latin typeface="Calibri" panose="020F0502020204030204" pitchFamily="34" charset="0"/>
          <a:ea typeface="+mn-ea"/>
          <a:cs typeface="Calibri" panose="020F0502020204030204" pitchFamily="34" charset="0"/>
        </a:defRPr>
      </a:lvl1pPr>
      <a:lvl2pPr marL="617688" indent="-285750" algn="l" defTabSz="914400" rtl="0" eaLnBrk="1" latinLnBrk="0" hangingPunct="1">
        <a:lnSpc>
          <a:spcPct val="100000"/>
        </a:lnSpc>
        <a:spcBef>
          <a:spcPts val="500"/>
        </a:spcBef>
        <a:spcAft>
          <a:spcPts val="600"/>
        </a:spcAft>
        <a:buFont typeface="Arial" panose="020B0604020202020204" pitchFamily="34" charset="0"/>
        <a:buChar char="•"/>
        <a:tabLst/>
        <a:defRPr sz="1700" kern="1200">
          <a:solidFill>
            <a:schemeClr val="tx1"/>
          </a:solidFill>
          <a:latin typeface="Calibri" panose="020F0502020204030204" pitchFamily="34" charset="0"/>
          <a:ea typeface="+mn-ea"/>
          <a:cs typeface="Calibri" panose="020F0502020204030204" pitchFamily="34" charset="0"/>
        </a:defRPr>
      </a:lvl2pPr>
      <a:lvl3pPr marL="941688" indent="-285750" algn="l" defTabSz="914400" rtl="0" eaLnBrk="1" latinLnBrk="0" hangingPunct="1">
        <a:lnSpc>
          <a:spcPct val="100000"/>
        </a:lnSpc>
        <a:spcBef>
          <a:spcPts val="500"/>
        </a:spcBef>
        <a:spcAft>
          <a:spcPts val="600"/>
        </a:spcAft>
        <a:buFont typeface="Arial" panose="020B0604020202020204" pitchFamily="34" charset="0"/>
        <a:buChar char="•"/>
        <a:tabLst/>
        <a:defRPr sz="1500" kern="1200">
          <a:solidFill>
            <a:schemeClr val="tx1"/>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image" Target="../media/image255.png"/><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8" Type="http://schemas.openxmlformats.org/officeDocument/2006/relationships/image" Target="../media/image261.png"/><Relationship Id="rId3" Type="http://schemas.openxmlformats.org/officeDocument/2006/relationships/image" Target="../media/image258.png"/><Relationship Id="rId7" Type="http://schemas.openxmlformats.org/officeDocument/2006/relationships/customXml" Target="../ink/ink190.xml"/><Relationship Id="rId2" Type="http://schemas.openxmlformats.org/officeDocument/2006/relationships/image" Target="../media/image257.png"/><Relationship Id="rId1" Type="http://schemas.openxmlformats.org/officeDocument/2006/relationships/slideLayout" Target="../slideLayouts/slideLayout10.xml"/><Relationship Id="rId6" Type="http://schemas.openxmlformats.org/officeDocument/2006/relationships/image" Target="../media/image260.png"/><Relationship Id="rId5" Type="http://schemas.openxmlformats.org/officeDocument/2006/relationships/customXml" Target="../ink/ink189.xml"/><Relationship Id="rId4" Type="http://schemas.openxmlformats.org/officeDocument/2006/relationships/image" Target="../media/image259.png"/></Relationships>
</file>

<file path=ppt/slides/_rels/slide102.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8" Type="http://schemas.openxmlformats.org/officeDocument/2006/relationships/image" Target="../media/image266.png"/><Relationship Id="rId3" Type="http://schemas.openxmlformats.org/officeDocument/2006/relationships/customXml" Target="../ink/ink191.xml"/><Relationship Id="rId7" Type="http://schemas.openxmlformats.org/officeDocument/2006/relationships/customXml" Target="../ink/ink193.xml"/><Relationship Id="rId2" Type="http://schemas.openxmlformats.org/officeDocument/2006/relationships/image" Target="../media/image263.png"/><Relationship Id="rId1" Type="http://schemas.openxmlformats.org/officeDocument/2006/relationships/slideLayout" Target="../slideLayouts/slideLayout10.xml"/><Relationship Id="rId6" Type="http://schemas.openxmlformats.org/officeDocument/2006/relationships/image" Target="../media/image265.png"/><Relationship Id="rId5" Type="http://schemas.openxmlformats.org/officeDocument/2006/relationships/customXml" Target="../ink/ink192.xml"/><Relationship Id="rId10" Type="http://schemas.openxmlformats.org/officeDocument/2006/relationships/image" Target="../media/image267.png"/><Relationship Id="rId4" Type="http://schemas.openxmlformats.org/officeDocument/2006/relationships/image" Target="../media/image264.png"/><Relationship Id="rId9" Type="http://schemas.openxmlformats.org/officeDocument/2006/relationships/customXml" Target="../ink/ink194.xml"/></Relationships>
</file>

<file path=ppt/slides/_rels/slide104.xml.rels><?xml version="1.0" encoding="UTF-8" standalone="yes"?>
<Relationships xmlns="http://schemas.openxmlformats.org/package/2006/relationships"><Relationship Id="rId3" Type="http://schemas.openxmlformats.org/officeDocument/2006/relationships/customXml" Target="../ink/ink195.xml"/><Relationship Id="rId2" Type="http://schemas.openxmlformats.org/officeDocument/2006/relationships/image" Target="../media/image268.png"/><Relationship Id="rId1" Type="http://schemas.openxmlformats.org/officeDocument/2006/relationships/slideLayout" Target="../slideLayouts/slideLayout10.xml"/><Relationship Id="rId6" Type="http://schemas.openxmlformats.org/officeDocument/2006/relationships/image" Target="../media/image229.png"/><Relationship Id="rId5" Type="http://schemas.openxmlformats.org/officeDocument/2006/relationships/customXml" Target="../ink/ink196.xml"/><Relationship Id="rId4" Type="http://schemas.openxmlformats.org/officeDocument/2006/relationships/image" Target="../media/image228.png"/></Relationships>
</file>

<file path=ppt/slides/_rels/slide105.xml.rels><?xml version="1.0" encoding="UTF-8" standalone="yes"?>
<Relationships xmlns="http://schemas.openxmlformats.org/package/2006/relationships"><Relationship Id="rId3" Type="http://schemas.openxmlformats.org/officeDocument/2006/relationships/customXml" Target="../ink/ink197.xml"/><Relationship Id="rId2" Type="http://schemas.openxmlformats.org/officeDocument/2006/relationships/image" Target="../media/image269.png"/><Relationship Id="rId1" Type="http://schemas.openxmlformats.org/officeDocument/2006/relationships/slideLayout" Target="../slideLayouts/slideLayout10.xml"/><Relationship Id="rId6" Type="http://schemas.openxmlformats.org/officeDocument/2006/relationships/image" Target="../media/image271.png"/><Relationship Id="rId5" Type="http://schemas.openxmlformats.org/officeDocument/2006/relationships/customXml" Target="../ink/ink198.xml"/><Relationship Id="rId4" Type="http://schemas.openxmlformats.org/officeDocument/2006/relationships/image" Target="../media/image270.png"/></Relationships>
</file>

<file path=ppt/slides/_rels/slide106.xml.rels><?xml version="1.0" encoding="UTF-8" standalone="yes"?>
<Relationships xmlns="http://schemas.openxmlformats.org/package/2006/relationships"><Relationship Id="rId3" Type="http://schemas.openxmlformats.org/officeDocument/2006/relationships/customXml" Target="../ink/ink199.xml"/><Relationship Id="rId2" Type="http://schemas.openxmlformats.org/officeDocument/2006/relationships/image" Target="../media/image272.png"/><Relationship Id="rId1" Type="http://schemas.openxmlformats.org/officeDocument/2006/relationships/slideLayout" Target="../slideLayouts/slideLayout10.xml"/><Relationship Id="rId6" Type="http://schemas.openxmlformats.org/officeDocument/2006/relationships/image" Target="../media/image274.png"/><Relationship Id="rId5" Type="http://schemas.openxmlformats.org/officeDocument/2006/relationships/customXml" Target="../ink/ink200.xml"/><Relationship Id="rId4" Type="http://schemas.openxmlformats.org/officeDocument/2006/relationships/image" Target="../media/image273.png"/></Relationships>
</file>

<file path=ppt/slides/_rels/slide107.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3" Type="http://schemas.openxmlformats.org/officeDocument/2006/relationships/image" Target="../media/image277.png"/><Relationship Id="rId7" Type="http://schemas.openxmlformats.org/officeDocument/2006/relationships/image" Target="../media/image2770.png"/><Relationship Id="rId2" Type="http://schemas.openxmlformats.org/officeDocument/2006/relationships/image" Target="../media/image276.png"/><Relationship Id="rId1" Type="http://schemas.openxmlformats.org/officeDocument/2006/relationships/slideLayout" Target="../slideLayouts/slideLayout10.xml"/><Relationship Id="rId6" Type="http://schemas.openxmlformats.org/officeDocument/2006/relationships/customXml" Target="../ink/ink202.xml"/><Relationship Id="rId5" Type="http://schemas.openxmlformats.org/officeDocument/2006/relationships/image" Target="../media/image2760.png"/><Relationship Id="rId4" Type="http://schemas.openxmlformats.org/officeDocument/2006/relationships/customXml" Target="../ink/ink201.xml"/></Relationships>
</file>

<file path=ppt/slides/_rels/slide109.xml.rels><?xml version="1.0" encoding="UTF-8" standalone="yes"?>
<Relationships xmlns="http://schemas.openxmlformats.org/package/2006/relationships"><Relationship Id="rId8" Type="http://schemas.openxmlformats.org/officeDocument/2006/relationships/customXml" Target="../ink/ink204.xml"/><Relationship Id="rId3" Type="http://schemas.openxmlformats.org/officeDocument/2006/relationships/image" Target="../media/image279.png"/><Relationship Id="rId7" Type="http://schemas.openxmlformats.org/officeDocument/2006/relationships/image" Target="../media/image283.png"/><Relationship Id="rId2" Type="http://schemas.openxmlformats.org/officeDocument/2006/relationships/image" Target="../media/image278.png"/><Relationship Id="rId1" Type="http://schemas.openxmlformats.org/officeDocument/2006/relationships/slideLayout" Target="../slideLayouts/slideLayout10.xml"/><Relationship Id="rId6" Type="http://schemas.openxmlformats.org/officeDocument/2006/relationships/customXml" Target="../ink/ink203.xml"/><Relationship Id="rId5" Type="http://schemas.openxmlformats.org/officeDocument/2006/relationships/image" Target="../media/image281.png"/><Relationship Id="rId4" Type="http://schemas.openxmlformats.org/officeDocument/2006/relationships/image" Target="../media/image280.png"/><Relationship Id="rId9" Type="http://schemas.openxmlformats.org/officeDocument/2006/relationships/image" Target="../media/image284.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3" Type="http://schemas.openxmlformats.org/officeDocument/2006/relationships/hyperlink" Target="mailto:aileen@resfrac.com" TargetMode="External"/><Relationship Id="rId2" Type="http://schemas.openxmlformats.org/officeDocument/2006/relationships/hyperlink" Target="mailto:garrett@resfrac.com" TargetMode="Externa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customXml" Target="../ink/ink11.xml"/><Relationship Id="rId2" Type="http://schemas.openxmlformats.org/officeDocument/2006/relationships/image" Target="../media/image23.png"/><Relationship Id="rId1" Type="http://schemas.openxmlformats.org/officeDocument/2006/relationships/slideLayout" Target="../slideLayouts/slideLayout10.xml"/><Relationship Id="rId6" Type="http://schemas.openxmlformats.org/officeDocument/2006/relationships/image" Target="../media/image1110.png"/><Relationship Id="rId5" Type="http://schemas.openxmlformats.org/officeDocument/2006/relationships/customXml" Target="../ink/ink12.xml"/><Relationship Id="rId4" Type="http://schemas.openxmlformats.org/officeDocument/2006/relationships/image" Target="../media/image1010.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customXml" Target="../ink/ink13.xml"/><Relationship Id="rId7" Type="http://schemas.openxmlformats.org/officeDocument/2006/relationships/image" Target="../media/image1411.png"/><Relationship Id="rId12" Type="http://schemas.openxmlformats.org/officeDocument/2006/relationships/image" Target="../media/image27.png"/><Relationship Id="rId2" Type="http://schemas.openxmlformats.org/officeDocument/2006/relationships/image" Target="../media/image24.png"/><Relationship Id="rId1" Type="http://schemas.openxmlformats.org/officeDocument/2006/relationships/slideLayout" Target="../slideLayouts/slideLayout10.xml"/><Relationship Id="rId6" Type="http://schemas.openxmlformats.org/officeDocument/2006/relationships/customXml" Target="../ink/ink14.xml"/><Relationship Id="rId11" Type="http://schemas.openxmlformats.org/officeDocument/2006/relationships/customXml" Target="../ink/ink16.xml"/><Relationship Id="rId5" Type="http://schemas.openxmlformats.org/officeDocument/2006/relationships/image" Target="../media/image1310.png"/><Relationship Id="rId10" Type="http://schemas.openxmlformats.org/officeDocument/2006/relationships/image" Target="../media/image26.png"/><Relationship Id="rId9" Type="http://schemas.openxmlformats.org/officeDocument/2006/relationships/customXml" Target="../ink/ink15.xml"/></Relationships>
</file>

<file path=ppt/slides/_rels/slide14.xml.rels><?xml version="1.0" encoding="UTF-8" standalone="yes"?>
<Relationships xmlns="http://schemas.openxmlformats.org/package/2006/relationships"><Relationship Id="rId8" Type="http://schemas.openxmlformats.org/officeDocument/2006/relationships/image" Target="../media/image1911.png"/><Relationship Id="rId3" Type="http://schemas.openxmlformats.org/officeDocument/2006/relationships/image" Target="../media/image29.png"/><Relationship Id="rId7" Type="http://schemas.openxmlformats.org/officeDocument/2006/relationships/customXml" Target="../ink/ink18.xml"/><Relationship Id="rId12" Type="http://schemas.openxmlformats.org/officeDocument/2006/relationships/image" Target="../media/image2111.png"/><Relationship Id="rId2" Type="http://schemas.openxmlformats.org/officeDocument/2006/relationships/image" Target="../media/image28.png"/><Relationship Id="rId1" Type="http://schemas.openxmlformats.org/officeDocument/2006/relationships/slideLayout" Target="../slideLayouts/slideLayout10.xml"/><Relationship Id="rId6" Type="http://schemas.openxmlformats.org/officeDocument/2006/relationships/image" Target="../media/image1810.png"/><Relationship Id="rId11" Type="http://schemas.openxmlformats.org/officeDocument/2006/relationships/customXml" Target="../ink/ink20.xml"/><Relationship Id="rId10" Type="http://schemas.openxmlformats.org/officeDocument/2006/relationships/image" Target="../media/image2010.png"/><Relationship Id="rId4" Type="http://schemas.openxmlformats.org/officeDocument/2006/relationships/customXml" Target="../ink/ink17.xml"/><Relationship Id="rId9" Type="http://schemas.openxmlformats.org/officeDocument/2006/relationships/customXml" Target="../ink/ink19.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2510.png"/><Relationship Id="rId2" Type="http://schemas.openxmlformats.org/officeDocument/2006/relationships/image" Target="../media/image30.png"/><Relationship Id="rId1" Type="http://schemas.openxmlformats.org/officeDocument/2006/relationships/slideLayout" Target="../slideLayouts/slideLayout10.xml"/><Relationship Id="rId6" Type="http://schemas.openxmlformats.org/officeDocument/2006/relationships/customXml" Target="../ink/ink22.xml"/><Relationship Id="rId5" Type="http://schemas.openxmlformats.org/officeDocument/2006/relationships/image" Target="../media/image2410.png"/><Relationship Id="rId4" Type="http://schemas.openxmlformats.org/officeDocument/2006/relationships/customXml" Target="../ink/ink21.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3.png"/><Relationship Id="rId7" Type="http://schemas.openxmlformats.org/officeDocument/2006/relationships/customXml" Target="../ink/ink24.xml"/><Relationship Id="rId2" Type="http://schemas.openxmlformats.org/officeDocument/2006/relationships/image" Target="../media/image25.png"/><Relationship Id="rId1" Type="http://schemas.openxmlformats.org/officeDocument/2006/relationships/slideLayout" Target="../slideLayouts/slideLayout10.xml"/><Relationship Id="rId6" Type="http://schemas.openxmlformats.org/officeDocument/2006/relationships/image" Target="../media/image33.png"/><Relationship Id="rId4" Type="http://schemas.openxmlformats.org/officeDocument/2006/relationships/customXml" Target="../ink/ink23.xml"/><Relationship Id="rId9" Type="http://schemas.openxmlformats.org/officeDocument/2006/relationships/image" Target="../media/image35.png"/></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28.png"/><Relationship Id="rId3" Type="http://schemas.openxmlformats.org/officeDocument/2006/relationships/customXml" Target="../ink/ink25.xml"/><Relationship Id="rId7" Type="http://schemas.openxmlformats.org/officeDocument/2006/relationships/customXml" Target="../ink/ink27.xml"/><Relationship Id="rId12"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10.xml"/><Relationship Id="rId6" Type="http://schemas.openxmlformats.org/officeDocument/2006/relationships/image" Target="../media/image38.png"/><Relationship Id="rId11" Type="http://schemas.openxmlformats.org/officeDocument/2006/relationships/customXml" Target="../ink/ink29.xml"/><Relationship Id="rId5" Type="http://schemas.openxmlformats.org/officeDocument/2006/relationships/customXml" Target="../ink/ink26.xml"/><Relationship Id="rId10" Type="http://schemas.openxmlformats.org/officeDocument/2006/relationships/image" Target="../media/image40.png"/><Relationship Id="rId4" Type="http://schemas.openxmlformats.org/officeDocument/2006/relationships/image" Target="../media/image37.png"/><Relationship Id="rId9" Type="http://schemas.openxmlformats.org/officeDocument/2006/relationships/customXml" Target="../ink/ink28.xml"/><Relationship Id="rId14" Type="http://schemas.openxmlformats.org/officeDocument/2006/relationships/image" Target="../media/image42.png"/></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customXml" Target="../ink/ink31.xml"/><Relationship Id="rId2" Type="http://schemas.openxmlformats.org/officeDocument/2006/relationships/image" Target="../media/image44.png"/><Relationship Id="rId1" Type="http://schemas.openxmlformats.org/officeDocument/2006/relationships/slideLayout" Target="../slideLayouts/slideLayout10.xml"/><Relationship Id="rId6" Type="http://schemas.openxmlformats.org/officeDocument/2006/relationships/image" Target="../media/image47.png"/><Relationship Id="rId5" Type="http://schemas.openxmlformats.org/officeDocument/2006/relationships/customXml" Target="../ink/ink30.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290.png"/><Relationship Id="rId2" Type="http://schemas.openxmlformats.org/officeDocument/2006/relationships/image" Target="../media/image31.png"/><Relationship Id="rId1" Type="http://schemas.openxmlformats.org/officeDocument/2006/relationships/slideLayout" Target="../slideLayouts/slideLayout10.xml"/><Relationship Id="rId6" Type="http://schemas.openxmlformats.org/officeDocument/2006/relationships/customXml" Target="../ink/ink33.xml"/><Relationship Id="rId5" Type="http://schemas.openxmlformats.org/officeDocument/2006/relationships/image" Target="../media/image282.png"/><Relationship Id="rId4" Type="http://schemas.openxmlformats.org/officeDocument/2006/relationships/customXml" Target="../ink/ink32.xml"/></Relationships>
</file>

<file path=ppt/slides/_rels/slide24.xml.rels><?xml version="1.0" encoding="UTF-8" standalone="yes"?>
<Relationships xmlns="http://schemas.openxmlformats.org/package/2006/relationships"><Relationship Id="rId8" Type="http://schemas.openxmlformats.org/officeDocument/2006/relationships/customXml" Target="../ink/ink35.xml"/><Relationship Id="rId13" Type="http://schemas.openxmlformats.org/officeDocument/2006/relationships/customXml" Target="../ink/ink37.xml"/><Relationship Id="rId18" Type="http://schemas.openxmlformats.org/officeDocument/2006/relationships/image" Target="../media/image360.png"/><Relationship Id="rId3" Type="http://schemas.openxmlformats.org/officeDocument/2006/relationships/customXml" Target="../ink/ink34.xml"/><Relationship Id="rId21" Type="http://schemas.openxmlformats.org/officeDocument/2006/relationships/customXml" Target="../ink/ink41.xml"/><Relationship Id="rId7" Type="http://schemas.openxmlformats.org/officeDocument/2006/relationships/image" Target="../media/image300.png"/><Relationship Id="rId12" Type="http://schemas.openxmlformats.org/officeDocument/2006/relationships/image" Target="../media/image330.png"/><Relationship Id="rId17" Type="http://schemas.openxmlformats.org/officeDocument/2006/relationships/customXml" Target="../ink/ink39.xml"/><Relationship Id="rId2" Type="http://schemas.openxmlformats.org/officeDocument/2006/relationships/image" Target="../media/image52.png"/><Relationship Id="rId16" Type="http://schemas.openxmlformats.org/officeDocument/2006/relationships/image" Target="../media/image350.png"/><Relationship Id="rId20" Type="http://schemas.openxmlformats.org/officeDocument/2006/relationships/image" Target="../media/image370.png"/><Relationship Id="rId1" Type="http://schemas.openxmlformats.org/officeDocument/2006/relationships/slideLayout" Target="../slideLayouts/slideLayout10.xml"/><Relationship Id="rId11" Type="http://schemas.openxmlformats.org/officeDocument/2006/relationships/customXml" Target="../ink/ink36.xml"/><Relationship Id="rId15" Type="http://schemas.openxmlformats.org/officeDocument/2006/relationships/customXml" Target="../ink/ink38.xml"/><Relationship Id="rId10" Type="http://schemas.openxmlformats.org/officeDocument/2006/relationships/image" Target="../media/image53.png"/><Relationship Id="rId19" Type="http://schemas.openxmlformats.org/officeDocument/2006/relationships/customXml" Target="../ink/ink40.xml"/><Relationship Id="rId9" Type="http://schemas.openxmlformats.org/officeDocument/2006/relationships/image" Target="../media/image310.png"/><Relationship Id="rId14" Type="http://schemas.openxmlformats.org/officeDocument/2006/relationships/image" Target="../media/image340.png"/><Relationship Id="rId22" Type="http://schemas.openxmlformats.org/officeDocument/2006/relationships/image" Target="../media/image380.png"/></Relationships>
</file>

<file path=ppt/slides/_rels/slide25.xml.rels><?xml version="1.0" encoding="UTF-8" standalone="yes"?>
<Relationships xmlns="http://schemas.openxmlformats.org/package/2006/relationships"><Relationship Id="rId13" Type="http://schemas.openxmlformats.org/officeDocument/2006/relationships/image" Target="../media/image420.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0.xml"/><Relationship Id="rId15" Type="http://schemas.openxmlformats.org/officeDocument/2006/relationships/image" Target="../media/image430.png"/><Relationship Id="rId4" Type="http://schemas.openxmlformats.org/officeDocument/2006/relationships/customXml" Target="../ink/ink42.xml"/><Relationship Id="rId14" Type="http://schemas.openxmlformats.org/officeDocument/2006/relationships/customXml" Target="../ink/ink43.xml"/></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8" Type="http://schemas.openxmlformats.org/officeDocument/2006/relationships/customXml" Target="../ink/ink45.xml"/><Relationship Id="rId3" Type="http://schemas.openxmlformats.org/officeDocument/2006/relationships/customXml" Target="../ink/ink44.xml"/><Relationship Id="rId7" Type="http://schemas.openxmlformats.org/officeDocument/2006/relationships/image" Target="../media/image530.png"/><Relationship Id="rId2" Type="http://schemas.openxmlformats.org/officeDocument/2006/relationships/image" Target="../media/image57.png"/><Relationship Id="rId1" Type="http://schemas.openxmlformats.org/officeDocument/2006/relationships/slideLayout" Target="../slideLayouts/slideLayout10.xml"/><Relationship Id="rId10" Type="http://schemas.openxmlformats.org/officeDocument/2006/relationships/image" Target="../media/image58.png"/><Relationship Id="rId9" Type="http://schemas.openxmlformats.org/officeDocument/2006/relationships/image" Target="../media/image540.png"/></Relationships>
</file>

<file path=ppt/slides/_rels/slide28.xml.rels><?xml version="1.0" encoding="UTF-8" standalone="yes"?>
<Relationships xmlns="http://schemas.openxmlformats.org/package/2006/relationships"><Relationship Id="rId8" Type="http://schemas.openxmlformats.org/officeDocument/2006/relationships/customXml" Target="../ink/ink48.xml"/><Relationship Id="rId3" Type="http://schemas.openxmlformats.org/officeDocument/2006/relationships/image" Target="../media/image59.png"/><Relationship Id="rId7" Type="http://schemas.openxmlformats.org/officeDocument/2006/relationships/image" Target="../media/image480.png"/><Relationship Id="rId2" Type="http://schemas.openxmlformats.org/officeDocument/2006/relationships/image" Target="../media/image54.png"/><Relationship Id="rId1" Type="http://schemas.openxmlformats.org/officeDocument/2006/relationships/slideLayout" Target="../slideLayouts/slideLayout10.xml"/><Relationship Id="rId6" Type="http://schemas.openxmlformats.org/officeDocument/2006/relationships/customXml" Target="../ink/ink47.xml"/><Relationship Id="rId5" Type="http://schemas.openxmlformats.org/officeDocument/2006/relationships/image" Target="../media/image470.png"/><Relationship Id="rId4" Type="http://schemas.openxmlformats.org/officeDocument/2006/relationships/customXml" Target="../ink/ink46.xml"/><Relationship Id="rId9" Type="http://schemas.openxmlformats.org/officeDocument/2006/relationships/image" Target="../media/image490.png"/></Relationships>
</file>

<file path=ppt/slides/_rels/slide29.xml.rels><?xml version="1.0" encoding="UTF-8" standalone="yes"?>
<Relationships xmlns="http://schemas.openxmlformats.org/package/2006/relationships"><Relationship Id="rId8" Type="http://schemas.openxmlformats.org/officeDocument/2006/relationships/customXml" Target="../ink/ink50.xml"/><Relationship Id="rId13" Type="http://schemas.openxmlformats.org/officeDocument/2006/relationships/image" Target="../media/image64.png"/><Relationship Id="rId3" Type="http://schemas.openxmlformats.org/officeDocument/2006/relationships/image" Target="../media/image61.png"/><Relationship Id="rId7" Type="http://schemas.openxmlformats.org/officeDocument/2006/relationships/image" Target="../media/image610.png"/><Relationship Id="rId12" Type="http://schemas.openxmlformats.org/officeDocument/2006/relationships/customXml" Target="../ink/ink52.xml"/><Relationship Id="rId17" Type="http://schemas.openxmlformats.org/officeDocument/2006/relationships/image" Target="../media/image66.png"/><Relationship Id="rId2" Type="http://schemas.openxmlformats.org/officeDocument/2006/relationships/image" Target="../media/image60.png"/><Relationship Id="rId16" Type="http://schemas.openxmlformats.org/officeDocument/2006/relationships/customXml" Target="../ink/ink54.xml"/><Relationship Id="rId1" Type="http://schemas.openxmlformats.org/officeDocument/2006/relationships/slideLayout" Target="../slideLayouts/slideLayout10.xml"/><Relationship Id="rId11" Type="http://schemas.openxmlformats.org/officeDocument/2006/relationships/image" Target="../media/image630.png"/><Relationship Id="rId5" Type="http://schemas.openxmlformats.org/officeDocument/2006/relationships/customXml" Target="../ink/ink49.xml"/><Relationship Id="rId15" Type="http://schemas.openxmlformats.org/officeDocument/2006/relationships/image" Target="../media/image65.png"/><Relationship Id="rId10" Type="http://schemas.openxmlformats.org/officeDocument/2006/relationships/customXml" Target="../ink/ink51.xml"/><Relationship Id="rId4" Type="http://schemas.openxmlformats.org/officeDocument/2006/relationships/image" Target="../media/image62.png"/><Relationship Id="rId9" Type="http://schemas.openxmlformats.org/officeDocument/2006/relationships/image" Target="../media/image620.png"/><Relationship Id="rId14" Type="http://schemas.openxmlformats.org/officeDocument/2006/relationships/customXml" Target="../ink/ink5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9.png"/><Relationship Id="rId7" Type="http://schemas.openxmlformats.org/officeDocument/2006/relationships/customXml" Target="../ink/ink56.xml"/><Relationship Id="rId2" Type="http://schemas.openxmlformats.org/officeDocument/2006/relationships/image" Target="../media/image68.png"/><Relationship Id="rId1" Type="http://schemas.openxmlformats.org/officeDocument/2006/relationships/slideLayout" Target="../slideLayouts/slideLayout10.xml"/><Relationship Id="rId6" Type="http://schemas.openxmlformats.org/officeDocument/2006/relationships/image" Target="../media/image71.png"/><Relationship Id="rId4" Type="http://schemas.openxmlformats.org/officeDocument/2006/relationships/customXml" Target="../ink/ink55.xml"/></Relationships>
</file>

<file path=ppt/slides/_rels/slide3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0.png"/><Relationship Id="rId1" Type="http://schemas.openxmlformats.org/officeDocument/2006/relationships/slideLayout" Target="../slideLayouts/slideLayout10.xml"/><Relationship Id="rId5" Type="http://schemas.openxmlformats.org/officeDocument/2006/relationships/image" Target="../media/image75.png"/><Relationship Id="rId4" Type="http://schemas.openxmlformats.org/officeDocument/2006/relationships/image" Target="../media/image74.png"/></Relationships>
</file>

<file path=ppt/slides/_rels/slide3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8" Type="http://schemas.openxmlformats.org/officeDocument/2006/relationships/customXml" Target="../ink/ink59.xml"/><Relationship Id="rId13" Type="http://schemas.openxmlformats.org/officeDocument/2006/relationships/image" Target="../media/image761.png"/><Relationship Id="rId3" Type="http://schemas.openxmlformats.org/officeDocument/2006/relationships/image" Target="../media/image78.png"/><Relationship Id="rId7" Type="http://schemas.openxmlformats.org/officeDocument/2006/relationships/image" Target="../media/image730.png"/><Relationship Id="rId12" Type="http://schemas.openxmlformats.org/officeDocument/2006/relationships/customXml" Target="../ink/ink61.xml"/><Relationship Id="rId2" Type="http://schemas.openxmlformats.org/officeDocument/2006/relationships/image" Target="../media/image77.png"/><Relationship Id="rId1" Type="http://schemas.openxmlformats.org/officeDocument/2006/relationships/slideLayout" Target="../slideLayouts/slideLayout10.xml"/><Relationship Id="rId6" Type="http://schemas.openxmlformats.org/officeDocument/2006/relationships/customXml" Target="../ink/ink58.xml"/><Relationship Id="rId11" Type="http://schemas.openxmlformats.org/officeDocument/2006/relationships/image" Target="../media/image751.png"/><Relationship Id="rId5" Type="http://schemas.openxmlformats.org/officeDocument/2006/relationships/image" Target="../media/image720.png"/><Relationship Id="rId10" Type="http://schemas.openxmlformats.org/officeDocument/2006/relationships/customXml" Target="../ink/ink60.xml"/><Relationship Id="rId4" Type="http://schemas.openxmlformats.org/officeDocument/2006/relationships/customXml" Target="../ink/ink57.xml"/><Relationship Id="rId9" Type="http://schemas.openxmlformats.org/officeDocument/2006/relationships/image" Target="../media/image741.png"/></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00.png"/><Relationship Id="rId2" Type="http://schemas.openxmlformats.org/officeDocument/2006/relationships/image" Target="../media/image79.png"/><Relationship Id="rId1" Type="http://schemas.openxmlformats.org/officeDocument/2006/relationships/slideLayout" Target="../slideLayouts/slideLayout10.xml"/><Relationship Id="rId6" Type="http://schemas.openxmlformats.org/officeDocument/2006/relationships/customXml" Target="../ink/ink63.xml"/><Relationship Id="rId5" Type="http://schemas.openxmlformats.org/officeDocument/2006/relationships/image" Target="../media/image790.png"/><Relationship Id="rId4" Type="http://schemas.openxmlformats.org/officeDocument/2006/relationships/customXml" Target="../ink/ink62.xml"/></Relationships>
</file>

<file path=ppt/slides/_rels/slide37.xml.rels><?xml version="1.0" encoding="UTF-8" standalone="yes"?>
<Relationships xmlns="http://schemas.openxmlformats.org/package/2006/relationships"><Relationship Id="rId8" Type="http://schemas.openxmlformats.org/officeDocument/2006/relationships/customXml" Target="../ink/ink66.xml"/><Relationship Id="rId13" Type="http://schemas.openxmlformats.org/officeDocument/2006/relationships/image" Target="../media/image86.png"/><Relationship Id="rId3" Type="http://schemas.openxmlformats.org/officeDocument/2006/relationships/image" Target="../media/image78.png"/><Relationship Id="rId7" Type="http://schemas.openxmlformats.org/officeDocument/2006/relationships/image" Target="../media/image83.png"/><Relationship Id="rId12" Type="http://schemas.openxmlformats.org/officeDocument/2006/relationships/customXml" Target="../ink/ink68.xml"/><Relationship Id="rId2" Type="http://schemas.openxmlformats.org/officeDocument/2006/relationships/image" Target="../media/image81.png"/><Relationship Id="rId1" Type="http://schemas.openxmlformats.org/officeDocument/2006/relationships/slideLayout" Target="../slideLayouts/slideLayout10.xml"/><Relationship Id="rId6" Type="http://schemas.openxmlformats.org/officeDocument/2006/relationships/customXml" Target="../ink/ink65.xml"/><Relationship Id="rId11" Type="http://schemas.openxmlformats.org/officeDocument/2006/relationships/image" Target="../media/image85.png"/><Relationship Id="rId5" Type="http://schemas.openxmlformats.org/officeDocument/2006/relationships/image" Target="../media/image820.png"/><Relationship Id="rId10" Type="http://schemas.openxmlformats.org/officeDocument/2006/relationships/customXml" Target="../ink/ink67.xml"/><Relationship Id="rId4" Type="http://schemas.openxmlformats.org/officeDocument/2006/relationships/customXml" Target="../ink/ink64.xml"/><Relationship Id="rId9" Type="http://schemas.openxmlformats.org/officeDocument/2006/relationships/image" Target="../media/image84.png"/></Relationships>
</file>

<file path=ppt/slides/_rels/slide38.xml.rels><?xml version="1.0" encoding="UTF-8" standalone="yes"?>
<Relationships xmlns="http://schemas.openxmlformats.org/package/2006/relationships"><Relationship Id="rId3" Type="http://schemas.openxmlformats.org/officeDocument/2006/relationships/customXml" Target="../ink/ink69.xml"/><Relationship Id="rId7" Type="http://schemas.openxmlformats.org/officeDocument/2006/relationships/image" Target="../media/image87.png"/><Relationship Id="rId2" Type="http://schemas.openxmlformats.org/officeDocument/2006/relationships/image" Target="../media/image82.png"/><Relationship Id="rId1" Type="http://schemas.openxmlformats.org/officeDocument/2006/relationships/slideLayout" Target="../slideLayouts/slideLayout10.xml"/><Relationship Id="rId6" Type="http://schemas.openxmlformats.org/officeDocument/2006/relationships/image" Target="../media/image89.png"/><Relationship Id="rId5" Type="http://schemas.openxmlformats.org/officeDocument/2006/relationships/customXml" Target="../ink/ink70.xml"/><Relationship Id="rId4" Type="http://schemas.openxmlformats.org/officeDocument/2006/relationships/image" Target="../media/image88.png"/></Relationships>
</file>

<file path=ppt/slides/_rels/slide39.xml.rels><?xml version="1.0" encoding="UTF-8" standalone="yes"?>
<Relationships xmlns="http://schemas.openxmlformats.org/package/2006/relationships"><Relationship Id="rId8" Type="http://schemas.openxmlformats.org/officeDocument/2006/relationships/customXml" Target="../ink/ink73.xml"/><Relationship Id="rId3" Type="http://schemas.openxmlformats.org/officeDocument/2006/relationships/customXml" Target="../ink/ink71.xml"/><Relationship Id="rId7" Type="http://schemas.openxmlformats.org/officeDocument/2006/relationships/image" Target="../media/image750.png"/><Relationship Id="rId2" Type="http://schemas.openxmlformats.org/officeDocument/2006/relationships/image" Target="../media/image90.png"/><Relationship Id="rId1" Type="http://schemas.openxmlformats.org/officeDocument/2006/relationships/slideLayout" Target="../slideLayouts/slideLayout10.xml"/><Relationship Id="rId6" Type="http://schemas.openxmlformats.org/officeDocument/2006/relationships/customXml" Target="../ink/ink72.xml"/><Relationship Id="rId5" Type="http://schemas.openxmlformats.org/officeDocument/2006/relationships/image" Target="../media/image740.png"/><Relationship Id="rId10" Type="http://schemas.openxmlformats.org/officeDocument/2006/relationships/image" Target="../media/image91.png"/><Relationship Id="rId9" Type="http://schemas.openxmlformats.org/officeDocument/2006/relationships/image" Target="../media/image76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730.png"/><Relationship Id="rId2" Type="http://schemas.openxmlformats.org/officeDocument/2006/relationships/image" Target="../media/image92.png"/><Relationship Id="rId1" Type="http://schemas.openxmlformats.org/officeDocument/2006/relationships/slideLayout" Target="../slideLayouts/slideLayout10.xml"/><Relationship Id="rId6" Type="http://schemas.openxmlformats.org/officeDocument/2006/relationships/customXml" Target="../ink/ink75.xml"/><Relationship Id="rId5" Type="http://schemas.openxmlformats.org/officeDocument/2006/relationships/image" Target="../media/image95.png"/><Relationship Id="rId4" Type="http://schemas.openxmlformats.org/officeDocument/2006/relationships/customXml" Target="../ink/ink74.xml"/></Relationships>
</file>

<file path=ppt/slides/_rels/slide41.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83.png"/><Relationship Id="rId2" Type="http://schemas.openxmlformats.org/officeDocument/2006/relationships/image" Target="../media/image92.png"/><Relationship Id="rId1" Type="http://schemas.openxmlformats.org/officeDocument/2006/relationships/slideLayout" Target="../slideLayouts/slideLayout10.xml"/><Relationship Id="rId6" Type="http://schemas.openxmlformats.org/officeDocument/2006/relationships/customXml" Target="../ink/ink77.xml"/><Relationship Id="rId5" Type="http://schemas.openxmlformats.org/officeDocument/2006/relationships/image" Target="../media/image97.png"/><Relationship Id="rId4" Type="http://schemas.openxmlformats.org/officeDocument/2006/relationships/customXml" Target="../ink/ink76.xml"/></Relationships>
</file>

<file path=ppt/slides/_rels/slide42.xml.rels><?xml version="1.0" encoding="UTF-8" standalone="yes"?>
<Relationships xmlns="http://schemas.openxmlformats.org/package/2006/relationships"><Relationship Id="rId8" Type="http://schemas.openxmlformats.org/officeDocument/2006/relationships/customXml" Target="../ink/ink80.xml"/><Relationship Id="rId3" Type="http://schemas.openxmlformats.org/officeDocument/2006/relationships/customXml" Target="../ink/ink78.xml"/><Relationship Id="rId7" Type="http://schemas.openxmlformats.org/officeDocument/2006/relationships/image" Target="../media/image750.png"/><Relationship Id="rId2" Type="http://schemas.openxmlformats.org/officeDocument/2006/relationships/image" Target="../media/image96.png"/><Relationship Id="rId1" Type="http://schemas.openxmlformats.org/officeDocument/2006/relationships/slideLayout" Target="../slideLayouts/slideLayout10.xml"/><Relationship Id="rId6" Type="http://schemas.openxmlformats.org/officeDocument/2006/relationships/customXml" Target="../ink/ink79.xml"/><Relationship Id="rId5" Type="http://schemas.openxmlformats.org/officeDocument/2006/relationships/image" Target="../media/image740.png"/><Relationship Id="rId10" Type="http://schemas.openxmlformats.org/officeDocument/2006/relationships/image" Target="../media/image98.png"/><Relationship Id="rId9" Type="http://schemas.openxmlformats.org/officeDocument/2006/relationships/image" Target="../media/image760.png"/></Relationships>
</file>

<file path=ppt/slides/_rels/slide4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0.png"/><Relationship Id="rId7" Type="http://schemas.openxmlformats.org/officeDocument/2006/relationships/customXml" Target="../ink/ink82.xml"/><Relationship Id="rId12" Type="http://schemas.openxmlformats.org/officeDocument/2006/relationships/image" Target="../media/image106.png"/><Relationship Id="rId2" Type="http://schemas.openxmlformats.org/officeDocument/2006/relationships/image" Target="../media/image99.png"/><Relationship Id="rId1" Type="http://schemas.openxmlformats.org/officeDocument/2006/relationships/slideLayout" Target="../slideLayouts/slideLayout10.xml"/><Relationship Id="rId6" Type="http://schemas.openxmlformats.org/officeDocument/2006/relationships/image" Target="../media/image103.png"/><Relationship Id="rId11" Type="http://schemas.openxmlformats.org/officeDocument/2006/relationships/customXml" Target="../ink/ink84.xml"/><Relationship Id="rId5" Type="http://schemas.openxmlformats.org/officeDocument/2006/relationships/customXml" Target="../ink/ink81.xml"/><Relationship Id="rId10" Type="http://schemas.openxmlformats.org/officeDocument/2006/relationships/image" Target="../media/image105.png"/><Relationship Id="rId4" Type="http://schemas.openxmlformats.org/officeDocument/2006/relationships/image" Target="../media/image101.png"/><Relationship Id="rId9" Type="http://schemas.openxmlformats.org/officeDocument/2006/relationships/customXml" Target="../ink/ink83.xml"/></Relationships>
</file>

<file path=ppt/slides/_rels/slide44.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customXml" Target="../ink/ink88.xml"/><Relationship Id="rId3" Type="http://schemas.openxmlformats.org/officeDocument/2006/relationships/image" Target="../media/image107.png"/><Relationship Id="rId7" Type="http://schemas.openxmlformats.org/officeDocument/2006/relationships/customXml" Target="../ink/ink85.xml"/><Relationship Id="rId12" Type="http://schemas.openxmlformats.org/officeDocument/2006/relationships/image" Target="../media/image113.png"/><Relationship Id="rId2" Type="http://schemas.openxmlformats.org/officeDocument/2006/relationships/image" Target="../media/image102.png"/><Relationship Id="rId1" Type="http://schemas.openxmlformats.org/officeDocument/2006/relationships/slideLayout" Target="../slideLayouts/slideLayout10.xml"/><Relationship Id="rId6" Type="http://schemas.openxmlformats.org/officeDocument/2006/relationships/image" Target="../media/image100.png"/><Relationship Id="rId11" Type="http://schemas.openxmlformats.org/officeDocument/2006/relationships/customXml" Target="../ink/ink87.xml"/><Relationship Id="rId5" Type="http://schemas.openxmlformats.org/officeDocument/2006/relationships/image" Target="../media/image109.png"/><Relationship Id="rId10" Type="http://schemas.openxmlformats.org/officeDocument/2006/relationships/image" Target="../media/image112.png"/><Relationship Id="rId4" Type="http://schemas.openxmlformats.org/officeDocument/2006/relationships/image" Target="../media/image108.png"/><Relationship Id="rId9" Type="http://schemas.openxmlformats.org/officeDocument/2006/relationships/customXml" Target="../ink/ink86.xml"/><Relationship Id="rId14" Type="http://schemas.openxmlformats.org/officeDocument/2006/relationships/image" Target="../media/image114.png"/></Relationships>
</file>

<file path=ppt/slides/_rels/slide45.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121.png"/><Relationship Id="rId3" Type="http://schemas.openxmlformats.org/officeDocument/2006/relationships/image" Target="../media/image115.png"/><Relationship Id="rId7" Type="http://schemas.openxmlformats.org/officeDocument/2006/relationships/customXml" Target="../ink/ink90.xml"/><Relationship Id="rId12" Type="http://schemas.openxmlformats.org/officeDocument/2006/relationships/customXml" Target="../ink/ink92.xml"/><Relationship Id="rId2" Type="http://schemas.openxmlformats.org/officeDocument/2006/relationships/image" Target="../media/image110.png"/><Relationship Id="rId1" Type="http://schemas.openxmlformats.org/officeDocument/2006/relationships/slideLayout" Target="../slideLayouts/slideLayout10.xml"/><Relationship Id="rId6" Type="http://schemas.openxmlformats.org/officeDocument/2006/relationships/image" Target="../media/image117.png"/><Relationship Id="rId11" Type="http://schemas.openxmlformats.org/officeDocument/2006/relationships/image" Target="../media/image120.png"/><Relationship Id="rId10" Type="http://schemas.openxmlformats.org/officeDocument/2006/relationships/customXml" Target="../ink/ink91.xml"/><Relationship Id="rId4" Type="http://schemas.openxmlformats.org/officeDocument/2006/relationships/customXml" Target="../ink/ink89.xml"/><Relationship Id="rId9" Type="http://schemas.openxmlformats.org/officeDocument/2006/relationships/image" Target="../media/image116.png"/></Relationships>
</file>

<file path=ppt/slides/_rels/slide4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123.png"/><Relationship Id="rId7" Type="http://schemas.openxmlformats.org/officeDocument/2006/relationships/image" Target="../media/image126.png"/><Relationship Id="rId2" Type="http://schemas.openxmlformats.org/officeDocument/2006/relationships/image" Target="../media/image122.png"/><Relationship Id="rId1" Type="http://schemas.openxmlformats.org/officeDocument/2006/relationships/slideLayout" Target="../slideLayouts/slideLayout10.xml"/><Relationship Id="rId6" Type="http://schemas.openxmlformats.org/officeDocument/2006/relationships/customXml" Target="../ink/ink94.xml"/><Relationship Id="rId5" Type="http://schemas.openxmlformats.org/officeDocument/2006/relationships/image" Target="../media/image125.png"/><Relationship Id="rId4" Type="http://schemas.openxmlformats.org/officeDocument/2006/relationships/customXml" Target="../ink/ink93.xml"/></Relationships>
</file>

<file path=ppt/slides/_rels/slide48.xml.rels><?xml version="1.0" encoding="UTF-8" standalone="yes"?>
<Relationships xmlns="http://schemas.openxmlformats.org/package/2006/relationships"><Relationship Id="rId8" Type="http://schemas.openxmlformats.org/officeDocument/2006/relationships/image" Target="../media/image131.png"/><Relationship Id="rId13" Type="http://schemas.openxmlformats.org/officeDocument/2006/relationships/customXml" Target="../ink/ink99.xml"/><Relationship Id="rId3" Type="http://schemas.openxmlformats.org/officeDocument/2006/relationships/image" Target="../media/image127.png"/><Relationship Id="rId7" Type="http://schemas.openxmlformats.org/officeDocument/2006/relationships/customXml" Target="../ink/ink96.xml"/><Relationship Id="rId12" Type="http://schemas.openxmlformats.org/officeDocument/2006/relationships/image" Target="../media/image133.png"/><Relationship Id="rId2" Type="http://schemas.openxmlformats.org/officeDocument/2006/relationships/image" Target="../media/image124.png"/><Relationship Id="rId1" Type="http://schemas.openxmlformats.org/officeDocument/2006/relationships/slideLayout" Target="../slideLayouts/slideLayout10.xml"/><Relationship Id="rId6" Type="http://schemas.openxmlformats.org/officeDocument/2006/relationships/image" Target="../media/image130.png"/><Relationship Id="rId11" Type="http://schemas.openxmlformats.org/officeDocument/2006/relationships/customXml" Target="../ink/ink98.xml"/><Relationship Id="rId5" Type="http://schemas.openxmlformats.org/officeDocument/2006/relationships/customXml" Target="../ink/ink95.xml"/><Relationship Id="rId10" Type="http://schemas.openxmlformats.org/officeDocument/2006/relationships/image" Target="../media/image132.png"/><Relationship Id="rId4" Type="http://schemas.openxmlformats.org/officeDocument/2006/relationships/image" Target="../media/image128.png"/><Relationship Id="rId9" Type="http://schemas.openxmlformats.org/officeDocument/2006/relationships/customXml" Target="../ink/ink97.xml"/><Relationship Id="rId14" Type="http://schemas.openxmlformats.org/officeDocument/2006/relationships/image" Target="../media/image134.png"/></Relationships>
</file>

<file path=ppt/slides/_rels/slide49.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136.png"/><Relationship Id="rId7" Type="http://schemas.openxmlformats.org/officeDocument/2006/relationships/image" Target="../media/image139.png"/><Relationship Id="rId2" Type="http://schemas.openxmlformats.org/officeDocument/2006/relationships/image" Target="../media/image135.png"/><Relationship Id="rId1" Type="http://schemas.openxmlformats.org/officeDocument/2006/relationships/slideLayout" Target="../slideLayouts/slideLayout10.xml"/><Relationship Id="rId6" Type="http://schemas.openxmlformats.org/officeDocument/2006/relationships/customXml" Target="../ink/ink101.xml"/><Relationship Id="rId5" Type="http://schemas.openxmlformats.org/officeDocument/2006/relationships/image" Target="../media/image138.png"/><Relationship Id="rId4" Type="http://schemas.openxmlformats.org/officeDocument/2006/relationships/customXml" Target="../ink/ink100.xml"/></Relationships>
</file>

<file path=ppt/slides/_rels/slide51.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143.png"/><Relationship Id="rId2" Type="http://schemas.openxmlformats.org/officeDocument/2006/relationships/image" Target="../media/image137.png"/><Relationship Id="rId1" Type="http://schemas.openxmlformats.org/officeDocument/2006/relationships/slideLayout" Target="../slideLayouts/slideLayout10.xml"/><Relationship Id="rId6" Type="http://schemas.openxmlformats.org/officeDocument/2006/relationships/customXml" Target="../ink/ink103.xml"/><Relationship Id="rId5" Type="http://schemas.openxmlformats.org/officeDocument/2006/relationships/image" Target="../media/image142.png"/><Relationship Id="rId4" Type="http://schemas.openxmlformats.org/officeDocument/2006/relationships/customXml" Target="../ink/ink102.xml"/></Relationships>
</file>

<file path=ppt/slides/_rels/slide5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145.png"/><Relationship Id="rId7" Type="http://schemas.openxmlformats.org/officeDocument/2006/relationships/image" Target="../media/image148.png"/><Relationship Id="rId2" Type="http://schemas.openxmlformats.org/officeDocument/2006/relationships/image" Target="../media/image144.png"/><Relationship Id="rId1" Type="http://schemas.openxmlformats.org/officeDocument/2006/relationships/slideLayout" Target="../slideLayouts/slideLayout10.xml"/><Relationship Id="rId6" Type="http://schemas.openxmlformats.org/officeDocument/2006/relationships/customXml" Target="../ink/ink105.xml"/><Relationship Id="rId5" Type="http://schemas.openxmlformats.org/officeDocument/2006/relationships/image" Target="../media/image147.png"/><Relationship Id="rId4" Type="http://schemas.openxmlformats.org/officeDocument/2006/relationships/customXml" Target="../ink/ink104.xml"/></Relationships>
</file>

<file path=ppt/slides/_rels/slide54.xml.rels><?xml version="1.0" encoding="UTF-8" standalone="yes"?>
<Relationships xmlns="http://schemas.openxmlformats.org/package/2006/relationships"><Relationship Id="rId8" Type="http://schemas.openxmlformats.org/officeDocument/2006/relationships/customXml" Target="../ink/ink108.xml"/><Relationship Id="rId3" Type="http://schemas.openxmlformats.org/officeDocument/2006/relationships/image" Target="../media/image149.png"/><Relationship Id="rId7" Type="http://schemas.openxmlformats.org/officeDocument/2006/relationships/image" Target="../media/image152.png"/><Relationship Id="rId2" Type="http://schemas.openxmlformats.org/officeDocument/2006/relationships/image" Target="../media/image146.png"/><Relationship Id="rId1" Type="http://schemas.openxmlformats.org/officeDocument/2006/relationships/slideLayout" Target="../slideLayouts/slideLayout10.xml"/><Relationship Id="rId6" Type="http://schemas.openxmlformats.org/officeDocument/2006/relationships/customXml" Target="../ink/ink107.xml"/><Relationship Id="rId5" Type="http://schemas.openxmlformats.org/officeDocument/2006/relationships/image" Target="../media/image151.png"/><Relationship Id="rId4" Type="http://schemas.openxmlformats.org/officeDocument/2006/relationships/customXml" Target="../ink/ink106.xml"/><Relationship Id="rId9" Type="http://schemas.openxmlformats.org/officeDocument/2006/relationships/image" Target="../media/image153.png"/></Relationships>
</file>

<file path=ppt/slides/_rels/slide55.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154.png"/><Relationship Id="rId7" Type="http://schemas.openxmlformats.org/officeDocument/2006/relationships/customXml" Target="../ink/ink110.xml"/><Relationship Id="rId12" Type="http://schemas.openxmlformats.org/officeDocument/2006/relationships/image" Target="../media/image160.png"/><Relationship Id="rId2" Type="http://schemas.openxmlformats.org/officeDocument/2006/relationships/image" Target="../media/image150.png"/><Relationship Id="rId1" Type="http://schemas.openxmlformats.org/officeDocument/2006/relationships/slideLayout" Target="../slideLayouts/slideLayout10.xml"/><Relationship Id="rId6" Type="http://schemas.openxmlformats.org/officeDocument/2006/relationships/image" Target="../media/image157.png"/><Relationship Id="rId11" Type="http://schemas.openxmlformats.org/officeDocument/2006/relationships/customXml" Target="../ink/ink112.xml"/><Relationship Id="rId5" Type="http://schemas.openxmlformats.org/officeDocument/2006/relationships/customXml" Target="../ink/ink109.xml"/><Relationship Id="rId10" Type="http://schemas.openxmlformats.org/officeDocument/2006/relationships/image" Target="../media/image159.png"/><Relationship Id="rId4" Type="http://schemas.openxmlformats.org/officeDocument/2006/relationships/image" Target="../media/image155.png"/><Relationship Id="rId9" Type="http://schemas.openxmlformats.org/officeDocument/2006/relationships/customXml" Target="../ink/ink111.xml"/></Relationships>
</file>

<file path=ppt/slides/_rels/slide56.xml.rels><?xml version="1.0" encoding="UTF-8" standalone="yes"?>
<Relationships xmlns="http://schemas.openxmlformats.org/package/2006/relationships"><Relationship Id="rId3" Type="http://schemas.openxmlformats.org/officeDocument/2006/relationships/image" Target="../media/image156.png"/><Relationship Id="rId7" Type="http://schemas.openxmlformats.org/officeDocument/2006/relationships/image" Target="../media/image163.png"/><Relationship Id="rId2" Type="http://schemas.openxmlformats.org/officeDocument/2006/relationships/image" Target="../media/image149.png"/><Relationship Id="rId1" Type="http://schemas.openxmlformats.org/officeDocument/2006/relationships/slideLayout" Target="../slideLayouts/slideLayout10.xml"/><Relationship Id="rId6" Type="http://schemas.openxmlformats.org/officeDocument/2006/relationships/customXml" Target="../ink/ink114.xml"/><Relationship Id="rId5" Type="http://schemas.openxmlformats.org/officeDocument/2006/relationships/image" Target="../media/image162.png"/><Relationship Id="rId4" Type="http://schemas.openxmlformats.org/officeDocument/2006/relationships/customXml" Target="../ink/ink113.xml"/></Relationships>
</file>

<file path=ppt/slides/_rels/slide57.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customXml" Target="../ink/ink115.xml"/><Relationship Id="rId7" Type="http://schemas.openxmlformats.org/officeDocument/2006/relationships/image" Target="../media/image166.png"/><Relationship Id="rId12" Type="http://schemas.openxmlformats.org/officeDocument/2006/relationships/image" Target="../media/image170.png"/><Relationship Id="rId2" Type="http://schemas.openxmlformats.org/officeDocument/2006/relationships/image" Target="../media/image165.png"/><Relationship Id="rId1" Type="http://schemas.openxmlformats.org/officeDocument/2006/relationships/slideLayout" Target="../slideLayouts/slideLayout10.xml"/><Relationship Id="rId6" Type="http://schemas.openxmlformats.org/officeDocument/2006/relationships/image" Target="../media/image1410.png"/><Relationship Id="rId11" Type="http://schemas.openxmlformats.org/officeDocument/2006/relationships/customXml" Target="../ink/ink118.xml"/><Relationship Id="rId5" Type="http://schemas.openxmlformats.org/officeDocument/2006/relationships/customXml" Target="../ink/ink116.xml"/><Relationship Id="rId10" Type="http://schemas.openxmlformats.org/officeDocument/2006/relationships/image" Target="../media/image169.png"/><Relationship Id="rId4" Type="http://schemas.openxmlformats.org/officeDocument/2006/relationships/image" Target="../media/image1400.png"/><Relationship Id="rId9" Type="http://schemas.openxmlformats.org/officeDocument/2006/relationships/customXml" Target="../ink/ink117.xml"/></Relationships>
</file>

<file path=ppt/slides/_rels/slide6.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0.png"/><Relationship Id="rId12" Type="http://schemas.openxmlformats.org/officeDocument/2006/relationships/customXml" Target="../ink/ink4.xml"/><Relationship Id="rId17" Type="http://schemas.openxmlformats.org/officeDocument/2006/relationships/image" Target="../media/image15.png"/><Relationship Id="rId2" Type="http://schemas.openxmlformats.org/officeDocument/2006/relationships/image" Target="../media/image6.png"/><Relationship Id="rId16" Type="http://schemas.openxmlformats.org/officeDocument/2006/relationships/customXml" Target="../ink/ink6.xml"/><Relationship Id="rId1" Type="http://schemas.openxmlformats.org/officeDocument/2006/relationships/slideLayout" Target="../slideLayouts/slideLayout10.xml"/><Relationship Id="rId6" Type="http://schemas.openxmlformats.org/officeDocument/2006/relationships/customXml" Target="../ink/ink1.xml"/><Relationship Id="rId11" Type="http://schemas.openxmlformats.org/officeDocument/2006/relationships/image" Target="../media/image12.png"/><Relationship Id="rId5" Type="http://schemas.openxmlformats.org/officeDocument/2006/relationships/image" Target="../media/image9.png"/><Relationship Id="rId15" Type="http://schemas.openxmlformats.org/officeDocument/2006/relationships/image" Target="../media/image14.png"/><Relationship Id="rId10" Type="http://schemas.openxmlformats.org/officeDocument/2006/relationships/customXml" Target="../ink/ink3.xml"/><Relationship Id="rId4" Type="http://schemas.openxmlformats.org/officeDocument/2006/relationships/image" Target="../media/image8.png"/><Relationship Id="rId9" Type="http://schemas.openxmlformats.org/officeDocument/2006/relationships/image" Target="../media/image11.png"/><Relationship Id="rId14" Type="http://schemas.openxmlformats.org/officeDocument/2006/relationships/customXml" Target="../ink/ink5.xml"/></Relationships>
</file>

<file path=ppt/slides/_rels/slide60.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image" Target="../media/image172.png"/><Relationship Id="rId7" Type="http://schemas.openxmlformats.org/officeDocument/2006/relationships/image" Target="../media/image160.png"/><Relationship Id="rId2" Type="http://schemas.openxmlformats.org/officeDocument/2006/relationships/image" Target="../media/image171.png"/><Relationship Id="rId1" Type="http://schemas.openxmlformats.org/officeDocument/2006/relationships/slideLayout" Target="../slideLayouts/slideLayout10.xml"/><Relationship Id="rId6" Type="http://schemas.openxmlformats.org/officeDocument/2006/relationships/customXml" Target="../ink/ink120.xml"/><Relationship Id="rId5" Type="http://schemas.openxmlformats.org/officeDocument/2006/relationships/image" Target="../media/image159.png"/><Relationship Id="rId4" Type="http://schemas.openxmlformats.org/officeDocument/2006/relationships/customXml" Target="../ink/ink119.xml"/></Relationships>
</file>

<file path=ppt/slides/_rels/slide62.xml.rels><?xml version="1.0" encoding="UTF-8" standalone="yes"?>
<Relationships xmlns="http://schemas.openxmlformats.org/package/2006/relationships"><Relationship Id="rId8" Type="http://schemas.openxmlformats.org/officeDocument/2006/relationships/customXml" Target="../ink/ink122.xml"/><Relationship Id="rId3" Type="http://schemas.openxmlformats.org/officeDocument/2006/relationships/image" Target="../media/image174.png"/><Relationship Id="rId7" Type="http://schemas.openxmlformats.org/officeDocument/2006/relationships/image" Target="../media/image1750.png"/><Relationship Id="rId2" Type="http://schemas.openxmlformats.org/officeDocument/2006/relationships/image" Target="../media/image173.png"/><Relationship Id="rId1" Type="http://schemas.openxmlformats.org/officeDocument/2006/relationships/slideLayout" Target="../slideLayouts/slideLayout10.xml"/><Relationship Id="rId5" Type="http://schemas.openxmlformats.org/officeDocument/2006/relationships/customXml" Target="../ink/ink121.xml"/><Relationship Id="rId4" Type="http://schemas.openxmlformats.org/officeDocument/2006/relationships/image" Target="../media/image175.png"/><Relationship Id="rId9" Type="http://schemas.openxmlformats.org/officeDocument/2006/relationships/image" Target="../media/image1760.png"/></Relationships>
</file>

<file path=ppt/slides/_rels/slide63.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customXml" Target="../ink/ink127.xml"/><Relationship Id="rId18" Type="http://schemas.openxmlformats.org/officeDocument/2006/relationships/image" Target="../media/image186.png"/><Relationship Id="rId3" Type="http://schemas.openxmlformats.org/officeDocument/2006/relationships/image" Target="../media/image178.png"/><Relationship Id="rId7" Type="http://schemas.openxmlformats.org/officeDocument/2006/relationships/customXml" Target="../ink/ink124.xml"/><Relationship Id="rId12" Type="http://schemas.openxmlformats.org/officeDocument/2006/relationships/image" Target="../media/image183.png"/><Relationship Id="rId17" Type="http://schemas.openxmlformats.org/officeDocument/2006/relationships/customXml" Target="../ink/ink129.xml"/><Relationship Id="rId2" Type="http://schemas.openxmlformats.org/officeDocument/2006/relationships/image" Target="../media/image177.png"/><Relationship Id="rId16" Type="http://schemas.openxmlformats.org/officeDocument/2006/relationships/image" Target="../media/image185.png"/><Relationship Id="rId1" Type="http://schemas.openxmlformats.org/officeDocument/2006/relationships/slideLayout" Target="../slideLayouts/slideLayout10.xml"/><Relationship Id="rId6" Type="http://schemas.openxmlformats.org/officeDocument/2006/relationships/image" Target="../media/image180.png"/><Relationship Id="rId11" Type="http://schemas.openxmlformats.org/officeDocument/2006/relationships/customXml" Target="../ink/ink126.xml"/><Relationship Id="rId15" Type="http://schemas.openxmlformats.org/officeDocument/2006/relationships/customXml" Target="../ink/ink128.xml"/><Relationship Id="rId10" Type="http://schemas.openxmlformats.org/officeDocument/2006/relationships/image" Target="../media/image182.png"/><Relationship Id="rId4" Type="http://schemas.openxmlformats.org/officeDocument/2006/relationships/customXml" Target="../ink/ink123.xml"/><Relationship Id="rId9" Type="http://schemas.openxmlformats.org/officeDocument/2006/relationships/customXml" Target="../ink/ink125.xml"/><Relationship Id="rId14" Type="http://schemas.openxmlformats.org/officeDocument/2006/relationships/image" Target="../media/image184.png"/></Relationships>
</file>

<file path=ppt/slides/_rels/slide65.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79.pn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8" Type="http://schemas.openxmlformats.org/officeDocument/2006/relationships/image" Target="../media/image194.png"/><Relationship Id="rId3" Type="http://schemas.openxmlformats.org/officeDocument/2006/relationships/image" Target="../media/image191.png"/><Relationship Id="rId7" Type="http://schemas.openxmlformats.org/officeDocument/2006/relationships/customXml" Target="../ink/ink131.xml"/><Relationship Id="rId2" Type="http://schemas.openxmlformats.org/officeDocument/2006/relationships/image" Target="../media/image190.png"/><Relationship Id="rId1" Type="http://schemas.openxmlformats.org/officeDocument/2006/relationships/slideLayout" Target="../slideLayouts/slideLayout10.xml"/><Relationship Id="rId6" Type="http://schemas.openxmlformats.org/officeDocument/2006/relationships/image" Target="../media/image193.png"/><Relationship Id="rId4" Type="http://schemas.openxmlformats.org/officeDocument/2006/relationships/customXml" Target="../ink/ink130.xml"/></Relationships>
</file>

<file path=ppt/slides/_rels/slide69.xml.rels><?xml version="1.0" encoding="UTF-8" standalone="yes"?>
<Relationships xmlns="http://schemas.openxmlformats.org/package/2006/relationships"><Relationship Id="rId8" Type="http://schemas.openxmlformats.org/officeDocument/2006/relationships/customXml" Target="../ink/ink133.xml"/><Relationship Id="rId13" Type="http://schemas.openxmlformats.org/officeDocument/2006/relationships/image" Target="../media/image201.png"/><Relationship Id="rId3" Type="http://schemas.openxmlformats.org/officeDocument/2006/relationships/image" Target="../media/image195.png"/><Relationship Id="rId7" Type="http://schemas.openxmlformats.org/officeDocument/2006/relationships/image" Target="../media/image198.png"/><Relationship Id="rId12" Type="http://schemas.openxmlformats.org/officeDocument/2006/relationships/customXml" Target="../ink/ink135.xml"/><Relationship Id="rId17" Type="http://schemas.openxmlformats.org/officeDocument/2006/relationships/customXml" Target="../ink/ink138.xml"/><Relationship Id="rId2" Type="http://schemas.openxmlformats.org/officeDocument/2006/relationships/image" Target="../media/image192.png"/><Relationship Id="rId16" Type="http://schemas.openxmlformats.org/officeDocument/2006/relationships/customXml" Target="../ink/ink137.xml"/><Relationship Id="rId1" Type="http://schemas.openxmlformats.org/officeDocument/2006/relationships/slideLayout" Target="../slideLayouts/slideLayout10.xml"/><Relationship Id="rId11" Type="http://schemas.openxmlformats.org/officeDocument/2006/relationships/image" Target="../media/image200.png"/><Relationship Id="rId5" Type="http://schemas.openxmlformats.org/officeDocument/2006/relationships/customXml" Target="../ink/ink132.xml"/><Relationship Id="rId15" Type="http://schemas.openxmlformats.org/officeDocument/2006/relationships/image" Target="../media/image202.png"/><Relationship Id="rId10" Type="http://schemas.openxmlformats.org/officeDocument/2006/relationships/customXml" Target="../ink/ink134.xml"/><Relationship Id="rId4" Type="http://schemas.openxmlformats.org/officeDocument/2006/relationships/image" Target="../media/image196.png"/><Relationship Id="rId9" Type="http://schemas.openxmlformats.org/officeDocument/2006/relationships/image" Target="../media/image199.png"/><Relationship Id="rId14" Type="http://schemas.openxmlformats.org/officeDocument/2006/relationships/customXml" Target="../ink/ink136.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197.png"/><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8" Type="http://schemas.openxmlformats.org/officeDocument/2006/relationships/image" Target="../media/image1931.png"/><Relationship Id="rId3" Type="http://schemas.openxmlformats.org/officeDocument/2006/relationships/customXml" Target="../ink/ink139.xml"/><Relationship Id="rId7" Type="http://schemas.openxmlformats.org/officeDocument/2006/relationships/customXml" Target="../ink/ink141.xml"/><Relationship Id="rId2" Type="http://schemas.openxmlformats.org/officeDocument/2006/relationships/image" Target="../media/image210.png"/><Relationship Id="rId1" Type="http://schemas.openxmlformats.org/officeDocument/2006/relationships/slideLayout" Target="../slideLayouts/slideLayout10.xml"/><Relationship Id="rId6" Type="http://schemas.openxmlformats.org/officeDocument/2006/relationships/image" Target="../media/image1920.png"/><Relationship Id="rId5" Type="http://schemas.openxmlformats.org/officeDocument/2006/relationships/customXml" Target="../ink/ink140.xml"/><Relationship Id="rId4" Type="http://schemas.openxmlformats.org/officeDocument/2006/relationships/image" Target="../media/image1912.png"/></Relationships>
</file>

<file path=ppt/slides/_rels/slide79.xml.rels><?xml version="1.0" encoding="UTF-8" standalone="yes"?>
<Relationships xmlns="http://schemas.openxmlformats.org/package/2006/relationships"><Relationship Id="rId8" Type="http://schemas.openxmlformats.org/officeDocument/2006/relationships/image" Target="../media/image1971.png"/><Relationship Id="rId13" Type="http://schemas.openxmlformats.org/officeDocument/2006/relationships/customXml" Target="../ink/ink147.xml"/><Relationship Id="rId3" Type="http://schemas.openxmlformats.org/officeDocument/2006/relationships/customXml" Target="../ink/ink142.xml"/><Relationship Id="rId7" Type="http://schemas.openxmlformats.org/officeDocument/2006/relationships/customXml" Target="../ink/ink144.xml"/><Relationship Id="rId12" Type="http://schemas.openxmlformats.org/officeDocument/2006/relationships/image" Target="../media/image1990.png"/><Relationship Id="rId2" Type="http://schemas.openxmlformats.org/officeDocument/2006/relationships/image" Target="../media/image211.png"/><Relationship Id="rId1" Type="http://schemas.openxmlformats.org/officeDocument/2006/relationships/slideLayout" Target="../slideLayouts/slideLayout10.xml"/><Relationship Id="rId6" Type="http://schemas.openxmlformats.org/officeDocument/2006/relationships/image" Target="../media/image1961.png"/><Relationship Id="rId11" Type="http://schemas.openxmlformats.org/officeDocument/2006/relationships/customXml" Target="../ink/ink146.xml"/><Relationship Id="rId5" Type="http://schemas.openxmlformats.org/officeDocument/2006/relationships/customXml" Target="../ink/ink143.xml"/><Relationship Id="rId10" Type="http://schemas.openxmlformats.org/officeDocument/2006/relationships/image" Target="../media/image1981.png"/><Relationship Id="rId4" Type="http://schemas.openxmlformats.org/officeDocument/2006/relationships/image" Target="../media/image1951.png"/><Relationship Id="rId9" Type="http://schemas.openxmlformats.org/officeDocument/2006/relationships/customXml" Target="../ink/ink145.xml"/><Relationship Id="rId14" Type="http://schemas.openxmlformats.org/officeDocument/2006/relationships/image" Target="../media/image2000.png"/></Relationships>
</file>

<file path=ppt/slides/_rels/slide8.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image" Target="../media/image17.pn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customXml" Target="../ink/ink8.xml"/><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8" Type="http://schemas.openxmlformats.org/officeDocument/2006/relationships/image" Target="../media/image2050.png"/><Relationship Id="rId3" Type="http://schemas.openxmlformats.org/officeDocument/2006/relationships/customXml" Target="../ink/ink148.xml"/><Relationship Id="rId7" Type="http://schemas.openxmlformats.org/officeDocument/2006/relationships/customXml" Target="../ink/ink150.xml"/><Relationship Id="rId12" Type="http://schemas.openxmlformats.org/officeDocument/2006/relationships/image" Target="../media/image2071.png"/><Relationship Id="rId2" Type="http://schemas.openxmlformats.org/officeDocument/2006/relationships/image" Target="../media/image213.png"/><Relationship Id="rId1" Type="http://schemas.openxmlformats.org/officeDocument/2006/relationships/slideLayout" Target="../slideLayouts/slideLayout10.xml"/><Relationship Id="rId6" Type="http://schemas.openxmlformats.org/officeDocument/2006/relationships/image" Target="../media/image2040.png"/><Relationship Id="rId11" Type="http://schemas.openxmlformats.org/officeDocument/2006/relationships/customXml" Target="../ink/ink152.xml"/><Relationship Id="rId5" Type="http://schemas.openxmlformats.org/officeDocument/2006/relationships/customXml" Target="../ink/ink149.xml"/><Relationship Id="rId10" Type="http://schemas.openxmlformats.org/officeDocument/2006/relationships/image" Target="../media/image2060.png"/><Relationship Id="rId4" Type="http://schemas.openxmlformats.org/officeDocument/2006/relationships/image" Target="../media/image2030.png"/><Relationship Id="rId9" Type="http://schemas.openxmlformats.org/officeDocument/2006/relationships/customXml" Target="../ink/ink151.xml"/></Relationships>
</file>

<file path=ppt/slides/_rels/slide82.xml.rels><?xml version="1.0" encoding="UTF-8" standalone="yes"?>
<Relationships xmlns="http://schemas.openxmlformats.org/package/2006/relationships"><Relationship Id="rId8" Type="http://schemas.openxmlformats.org/officeDocument/2006/relationships/image" Target="../media/image2112.png"/><Relationship Id="rId13" Type="http://schemas.openxmlformats.org/officeDocument/2006/relationships/customXml" Target="../ink/ink158.xml"/><Relationship Id="rId3" Type="http://schemas.openxmlformats.org/officeDocument/2006/relationships/customXml" Target="../ink/ink153.xml"/><Relationship Id="rId7" Type="http://schemas.openxmlformats.org/officeDocument/2006/relationships/customXml" Target="../ink/ink155.xml"/><Relationship Id="rId12" Type="http://schemas.openxmlformats.org/officeDocument/2006/relationships/image" Target="../media/image2130.png"/><Relationship Id="rId2" Type="http://schemas.openxmlformats.org/officeDocument/2006/relationships/image" Target="../media/image214.png"/><Relationship Id="rId1" Type="http://schemas.openxmlformats.org/officeDocument/2006/relationships/slideLayout" Target="../slideLayouts/slideLayout10.xml"/><Relationship Id="rId6" Type="http://schemas.openxmlformats.org/officeDocument/2006/relationships/image" Target="../media/image2101.png"/><Relationship Id="rId11" Type="http://schemas.openxmlformats.org/officeDocument/2006/relationships/customXml" Target="../ink/ink157.xml"/><Relationship Id="rId5" Type="http://schemas.openxmlformats.org/officeDocument/2006/relationships/customXml" Target="../ink/ink154.xml"/><Relationship Id="rId15" Type="http://schemas.openxmlformats.org/officeDocument/2006/relationships/image" Target="../media/image215.png"/><Relationship Id="rId10" Type="http://schemas.openxmlformats.org/officeDocument/2006/relationships/image" Target="../media/image2120.png"/><Relationship Id="rId4" Type="http://schemas.openxmlformats.org/officeDocument/2006/relationships/image" Target="../media/image2090.png"/><Relationship Id="rId9" Type="http://schemas.openxmlformats.org/officeDocument/2006/relationships/customXml" Target="../ink/ink156.xml"/><Relationship Id="rId14" Type="http://schemas.openxmlformats.org/officeDocument/2006/relationships/image" Target="../media/image2141.png"/></Relationships>
</file>

<file path=ppt/slides/_rels/slide83.xml.rels><?xml version="1.0" encoding="UTF-8" standalone="yes"?>
<Relationships xmlns="http://schemas.openxmlformats.org/package/2006/relationships"><Relationship Id="rId8" Type="http://schemas.openxmlformats.org/officeDocument/2006/relationships/image" Target="../media/image219.png"/><Relationship Id="rId13" Type="http://schemas.openxmlformats.org/officeDocument/2006/relationships/customXml" Target="../ink/ink164.xml"/><Relationship Id="rId3" Type="http://schemas.openxmlformats.org/officeDocument/2006/relationships/customXml" Target="../ink/ink159.xml"/><Relationship Id="rId7" Type="http://schemas.openxmlformats.org/officeDocument/2006/relationships/customXml" Target="../ink/ink161.xml"/><Relationship Id="rId12" Type="http://schemas.openxmlformats.org/officeDocument/2006/relationships/image" Target="../media/image221.png"/><Relationship Id="rId2" Type="http://schemas.openxmlformats.org/officeDocument/2006/relationships/image" Target="../media/image216.png"/><Relationship Id="rId16" Type="http://schemas.openxmlformats.org/officeDocument/2006/relationships/image" Target="../media/image223.png"/><Relationship Id="rId1" Type="http://schemas.openxmlformats.org/officeDocument/2006/relationships/slideLayout" Target="../slideLayouts/slideLayout10.xml"/><Relationship Id="rId6" Type="http://schemas.openxmlformats.org/officeDocument/2006/relationships/image" Target="../media/image2181.png"/><Relationship Id="rId11" Type="http://schemas.openxmlformats.org/officeDocument/2006/relationships/customXml" Target="../ink/ink163.xml"/><Relationship Id="rId5" Type="http://schemas.openxmlformats.org/officeDocument/2006/relationships/customXml" Target="../ink/ink160.xml"/><Relationship Id="rId15" Type="http://schemas.openxmlformats.org/officeDocument/2006/relationships/customXml" Target="../ink/ink165.xml"/><Relationship Id="rId10" Type="http://schemas.openxmlformats.org/officeDocument/2006/relationships/image" Target="../media/image220.png"/><Relationship Id="rId4" Type="http://schemas.openxmlformats.org/officeDocument/2006/relationships/image" Target="../media/image2170.png"/><Relationship Id="rId9" Type="http://schemas.openxmlformats.org/officeDocument/2006/relationships/customXml" Target="../ink/ink162.xml"/><Relationship Id="rId14" Type="http://schemas.openxmlformats.org/officeDocument/2006/relationships/image" Target="../media/image222.png"/></Relationships>
</file>

<file path=ppt/slides/_rels/slide84.xml.rels><?xml version="1.0" encoding="UTF-8" standalone="yes"?>
<Relationships xmlns="http://schemas.openxmlformats.org/package/2006/relationships"><Relationship Id="rId3" Type="http://schemas.openxmlformats.org/officeDocument/2006/relationships/customXml" Target="../ink/ink166.xml"/><Relationship Id="rId2" Type="http://schemas.openxmlformats.org/officeDocument/2006/relationships/image" Target="../media/image217.png"/><Relationship Id="rId1" Type="http://schemas.openxmlformats.org/officeDocument/2006/relationships/slideLayout" Target="../slideLayouts/slideLayout10.xml"/><Relationship Id="rId6" Type="http://schemas.openxmlformats.org/officeDocument/2006/relationships/image" Target="../media/image226.png"/><Relationship Id="rId5" Type="http://schemas.openxmlformats.org/officeDocument/2006/relationships/customXml" Target="../ink/ink167.xml"/><Relationship Id="rId4" Type="http://schemas.openxmlformats.org/officeDocument/2006/relationships/image" Target="../media/image218.png"/></Relationships>
</file>

<file path=ppt/slides/_rels/slide85.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224.pn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3" Type="http://schemas.openxmlformats.org/officeDocument/2006/relationships/customXml" Target="../ink/ink168.xml"/><Relationship Id="rId2" Type="http://schemas.openxmlformats.org/officeDocument/2006/relationships/image" Target="../media/image227.png"/><Relationship Id="rId1" Type="http://schemas.openxmlformats.org/officeDocument/2006/relationships/slideLayout" Target="../slideLayouts/slideLayout10.xml"/><Relationship Id="rId6" Type="http://schemas.openxmlformats.org/officeDocument/2006/relationships/image" Target="../media/image229.png"/><Relationship Id="rId5" Type="http://schemas.openxmlformats.org/officeDocument/2006/relationships/customXml" Target="../ink/ink169.xml"/><Relationship Id="rId4" Type="http://schemas.openxmlformats.org/officeDocument/2006/relationships/image" Target="../media/image228.png"/></Relationships>
</file>

<file path=ppt/slides/_rels/slide88.xml.rels><?xml version="1.0" encoding="UTF-8" standalone="yes"?>
<Relationships xmlns="http://schemas.openxmlformats.org/package/2006/relationships"><Relationship Id="rId3" Type="http://schemas.openxmlformats.org/officeDocument/2006/relationships/customXml" Target="../ink/ink170.xml"/><Relationship Id="rId2" Type="http://schemas.openxmlformats.org/officeDocument/2006/relationships/image" Target="../media/image230.png"/><Relationship Id="rId1" Type="http://schemas.openxmlformats.org/officeDocument/2006/relationships/slideLayout" Target="../slideLayouts/slideLayout10.xml"/><Relationship Id="rId6" Type="http://schemas.openxmlformats.org/officeDocument/2006/relationships/image" Target="../media/image232.png"/><Relationship Id="rId5" Type="http://schemas.openxmlformats.org/officeDocument/2006/relationships/customXml" Target="../ink/ink171.xml"/><Relationship Id="rId4" Type="http://schemas.openxmlformats.org/officeDocument/2006/relationships/image" Target="../media/image231.png"/></Relationships>
</file>

<file path=ppt/slides/_rels/slide89.xml.rels><?xml version="1.0" encoding="UTF-8" standalone="yes"?>
<Relationships xmlns="http://schemas.openxmlformats.org/package/2006/relationships"><Relationship Id="rId3" Type="http://schemas.openxmlformats.org/officeDocument/2006/relationships/customXml" Target="../ink/ink172.xml"/><Relationship Id="rId2" Type="http://schemas.openxmlformats.org/officeDocument/2006/relationships/image" Target="../media/image233.png"/><Relationship Id="rId1" Type="http://schemas.openxmlformats.org/officeDocument/2006/relationships/slideLayout" Target="../slideLayouts/slideLayout10.xml"/><Relationship Id="rId6" Type="http://schemas.openxmlformats.org/officeDocument/2006/relationships/image" Target="../media/image235.png"/><Relationship Id="rId5" Type="http://schemas.openxmlformats.org/officeDocument/2006/relationships/customXml" Target="../ink/ink173.xml"/><Relationship Id="rId4" Type="http://schemas.openxmlformats.org/officeDocument/2006/relationships/image" Target="../media/image234.png"/></Relationships>
</file>

<file path=ppt/slides/_rels/slide9.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image" Target="../media/image20.pn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customXml" Target="../ink/ink10.xml"/><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8" Type="http://schemas.openxmlformats.org/officeDocument/2006/relationships/customXml" Target="../ink/ink176.xml"/><Relationship Id="rId3" Type="http://schemas.openxmlformats.org/officeDocument/2006/relationships/image" Target="../media/image237.png"/><Relationship Id="rId7" Type="http://schemas.openxmlformats.org/officeDocument/2006/relationships/image" Target="../media/image2321.png"/><Relationship Id="rId2" Type="http://schemas.openxmlformats.org/officeDocument/2006/relationships/image" Target="../media/image236.png"/><Relationship Id="rId1" Type="http://schemas.openxmlformats.org/officeDocument/2006/relationships/slideLayout" Target="../slideLayouts/slideLayout10.xml"/><Relationship Id="rId6" Type="http://schemas.openxmlformats.org/officeDocument/2006/relationships/customXml" Target="../ink/ink175.xml"/><Relationship Id="rId11" Type="http://schemas.openxmlformats.org/officeDocument/2006/relationships/image" Target="../media/image2340.png"/><Relationship Id="rId5" Type="http://schemas.openxmlformats.org/officeDocument/2006/relationships/image" Target="../media/image2311.png"/><Relationship Id="rId10" Type="http://schemas.openxmlformats.org/officeDocument/2006/relationships/customXml" Target="../ink/ink177.xml"/><Relationship Id="rId4" Type="http://schemas.openxmlformats.org/officeDocument/2006/relationships/customXml" Target="../ink/ink174.xml"/><Relationship Id="rId9" Type="http://schemas.openxmlformats.org/officeDocument/2006/relationships/image" Target="../media/image2330.png"/></Relationships>
</file>

<file path=ppt/slides/_rels/slide91.xml.rels><?xml version="1.0" encoding="UTF-8" standalone="yes"?>
<Relationships xmlns="http://schemas.openxmlformats.org/package/2006/relationships"><Relationship Id="rId3" Type="http://schemas.openxmlformats.org/officeDocument/2006/relationships/customXml" Target="../ink/ink178.xml"/><Relationship Id="rId2" Type="http://schemas.openxmlformats.org/officeDocument/2006/relationships/image" Target="../media/image238.png"/><Relationship Id="rId1" Type="http://schemas.openxmlformats.org/officeDocument/2006/relationships/slideLayout" Target="../slideLayouts/slideLayout10.xml"/><Relationship Id="rId6" Type="http://schemas.openxmlformats.org/officeDocument/2006/relationships/image" Target="../media/image2370.png"/><Relationship Id="rId5" Type="http://schemas.openxmlformats.org/officeDocument/2006/relationships/customXml" Target="../ink/ink179.xml"/><Relationship Id="rId4" Type="http://schemas.openxmlformats.org/officeDocument/2006/relationships/image" Target="../media/image2361.png"/></Relationships>
</file>

<file path=ppt/slides/_rels/slide92.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8" Type="http://schemas.openxmlformats.org/officeDocument/2006/relationships/image" Target="../media/image243.png"/><Relationship Id="rId3" Type="http://schemas.openxmlformats.org/officeDocument/2006/relationships/image" Target="../media/image241.png"/><Relationship Id="rId7" Type="http://schemas.openxmlformats.org/officeDocument/2006/relationships/customXml" Target="../ink/ink181.xml"/><Relationship Id="rId12" Type="http://schemas.openxmlformats.org/officeDocument/2006/relationships/image" Target="../media/image245.png"/><Relationship Id="rId2" Type="http://schemas.openxmlformats.org/officeDocument/2006/relationships/image" Target="../media/image240.png"/><Relationship Id="rId1" Type="http://schemas.openxmlformats.org/officeDocument/2006/relationships/slideLayout" Target="../slideLayouts/slideLayout10.xml"/><Relationship Id="rId6" Type="http://schemas.openxmlformats.org/officeDocument/2006/relationships/image" Target="../media/image2421.png"/><Relationship Id="rId11" Type="http://schemas.openxmlformats.org/officeDocument/2006/relationships/customXml" Target="../ink/ink183.xml"/><Relationship Id="rId5" Type="http://schemas.openxmlformats.org/officeDocument/2006/relationships/customXml" Target="../ink/ink180.xml"/><Relationship Id="rId10" Type="http://schemas.openxmlformats.org/officeDocument/2006/relationships/image" Target="../media/image244.png"/><Relationship Id="rId4" Type="http://schemas.openxmlformats.org/officeDocument/2006/relationships/image" Target="../media/image242.png"/><Relationship Id="rId9" Type="http://schemas.openxmlformats.org/officeDocument/2006/relationships/customXml" Target="../ink/ink182.xml"/></Relationships>
</file>

<file path=ppt/slides/_rels/slide94.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image" Target="../media/image247.png"/><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3" Type="http://schemas.openxmlformats.org/officeDocument/2006/relationships/customXml" Target="../ink/ink184.xml"/><Relationship Id="rId2" Type="http://schemas.openxmlformats.org/officeDocument/2006/relationships/image" Target="../media/image248.png"/><Relationship Id="rId1" Type="http://schemas.openxmlformats.org/officeDocument/2006/relationships/slideLayout" Target="../slideLayouts/slideLayout10.xml"/><Relationship Id="rId5" Type="http://schemas.openxmlformats.org/officeDocument/2006/relationships/customXml" Target="../ink/ink185.xml"/><Relationship Id="rId4" Type="http://schemas.openxmlformats.org/officeDocument/2006/relationships/image" Target="../media/image249.png"/></Relationships>
</file>

<file path=ppt/slides/_rels/slide97.xml.rels><?xml version="1.0" encoding="UTF-8" standalone="yes"?>
<Relationships xmlns="http://schemas.openxmlformats.org/package/2006/relationships"><Relationship Id="rId3" Type="http://schemas.openxmlformats.org/officeDocument/2006/relationships/customXml" Target="../ink/ink186.xml"/><Relationship Id="rId2" Type="http://schemas.openxmlformats.org/officeDocument/2006/relationships/image" Target="../media/image250.png"/><Relationship Id="rId1" Type="http://schemas.openxmlformats.org/officeDocument/2006/relationships/slideLayout" Target="../slideLayouts/slideLayout10.xml"/><Relationship Id="rId4" Type="http://schemas.openxmlformats.org/officeDocument/2006/relationships/image" Target="../media/image249.png"/></Relationships>
</file>

<file path=ppt/slides/_rels/slide98.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1.png"/><Relationship Id="rId1" Type="http://schemas.openxmlformats.org/officeDocument/2006/relationships/slideLayout" Target="../slideLayouts/slideLayout10.xml"/><Relationship Id="rId6" Type="http://schemas.openxmlformats.org/officeDocument/2006/relationships/image" Target="../media/image249.png"/><Relationship Id="rId5" Type="http://schemas.openxmlformats.org/officeDocument/2006/relationships/customXml" Target="../ink/ink187.xml"/><Relationship Id="rId4" Type="http://schemas.openxmlformats.org/officeDocument/2006/relationships/image" Target="../media/image253.png"/></Relationships>
</file>

<file path=ppt/slides/_rels/slide99.xml.rels><?xml version="1.0" encoding="UTF-8" standalone="yes"?>
<Relationships xmlns="http://schemas.openxmlformats.org/package/2006/relationships"><Relationship Id="rId3" Type="http://schemas.openxmlformats.org/officeDocument/2006/relationships/customXml" Target="../ink/ink188.xml"/><Relationship Id="rId2" Type="http://schemas.openxmlformats.org/officeDocument/2006/relationships/image" Target="../media/image254.png"/><Relationship Id="rId1" Type="http://schemas.openxmlformats.org/officeDocument/2006/relationships/slideLayout" Target="../slideLayouts/slideLayout10.xml"/><Relationship Id="rId4" Type="http://schemas.openxmlformats.org/officeDocument/2006/relationships/image" Target="../media/image2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051532-3150-2F41-98EF-3B9F87A04990}"/>
              </a:ext>
            </a:extLst>
          </p:cNvPr>
          <p:cNvSpPr>
            <a:spLocks noGrp="1"/>
          </p:cNvSpPr>
          <p:nvPr>
            <p:ph type="ctrTitle"/>
          </p:nvPr>
        </p:nvSpPr>
        <p:spPr>
          <a:xfrm>
            <a:off x="566037" y="2241550"/>
            <a:ext cx="11059925" cy="1618351"/>
          </a:xfrm>
        </p:spPr>
        <p:txBody>
          <a:bodyPr/>
          <a:lstStyle/>
          <a:p>
            <a:r>
              <a:rPr lang="en-US" dirty="0"/>
              <a:t>Bakken Simulation Tutorial</a:t>
            </a:r>
          </a:p>
        </p:txBody>
      </p:sp>
      <p:sp>
        <p:nvSpPr>
          <p:cNvPr id="5" name="Subtitle 4">
            <a:extLst>
              <a:ext uri="{FF2B5EF4-FFF2-40B4-BE49-F238E27FC236}">
                <a16:creationId xmlns:a16="http://schemas.microsoft.com/office/drawing/2014/main" id="{A22CE86C-D052-B54F-ACF7-98F8A6D7AB4E}"/>
              </a:ext>
            </a:extLst>
          </p:cNvPr>
          <p:cNvSpPr>
            <a:spLocks noGrp="1"/>
          </p:cNvSpPr>
          <p:nvPr>
            <p:ph type="subTitle" idx="1"/>
          </p:nvPr>
        </p:nvSpPr>
        <p:spPr>
          <a:xfrm>
            <a:off x="651762" y="4282155"/>
            <a:ext cx="11059925" cy="915955"/>
          </a:xfrm>
        </p:spPr>
        <p:txBody>
          <a:bodyPr/>
          <a:lstStyle/>
          <a:p>
            <a:r>
              <a:rPr lang="en-CA" dirty="0"/>
              <a:t>Construct, run, visualize</a:t>
            </a:r>
          </a:p>
        </p:txBody>
      </p:sp>
      <p:sp>
        <p:nvSpPr>
          <p:cNvPr id="6" name="Text Placeholder 5">
            <a:extLst>
              <a:ext uri="{FF2B5EF4-FFF2-40B4-BE49-F238E27FC236}">
                <a16:creationId xmlns:a16="http://schemas.microsoft.com/office/drawing/2014/main" id="{9BE3DA22-842A-E942-BD9E-454104E82694}"/>
              </a:ext>
            </a:extLst>
          </p:cNvPr>
          <p:cNvSpPr>
            <a:spLocks noGrp="1"/>
          </p:cNvSpPr>
          <p:nvPr>
            <p:ph type="body" sz="quarter" idx="13"/>
          </p:nvPr>
        </p:nvSpPr>
        <p:spPr>
          <a:xfrm>
            <a:off x="651762" y="5929438"/>
            <a:ext cx="3739061" cy="365126"/>
          </a:xfrm>
        </p:spPr>
        <p:txBody>
          <a:bodyPr/>
          <a:lstStyle/>
          <a:p>
            <a:r>
              <a:rPr lang="en-US" dirty="0"/>
              <a:t>Last </a:t>
            </a:r>
            <a:r>
              <a:rPr lang="en-US"/>
              <a:t>Updated: July</a:t>
            </a:r>
            <a:r>
              <a:rPr lang="en-US" dirty="0"/>
              <a:t>, 2025</a:t>
            </a:r>
          </a:p>
          <a:p>
            <a:endParaRPr lang="en-US" dirty="0"/>
          </a:p>
        </p:txBody>
      </p:sp>
    </p:spTree>
    <p:extLst>
      <p:ext uri="{BB962C8B-B14F-4D97-AF65-F5344CB8AC3E}">
        <p14:creationId xmlns:p14="http://schemas.microsoft.com/office/powerpoint/2010/main" val="32752921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F1AFAA8-ADD3-245B-3378-2A8DA695E439}"/>
              </a:ext>
            </a:extLst>
          </p:cNvPr>
          <p:cNvSpPr>
            <a:spLocks noGrp="1"/>
          </p:cNvSpPr>
          <p:nvPr>
            <p:ph type="sldNum" sz="quarter" idx="12"/>
          </p:nvPr>
        </p:nvSpPr>
        <p:spPr/>
        <p:txBody>
          <a:bodyPr/>
          <a:lstStyle/>
          <a:p>
            <a:fld id="{EDD5F93E-BA5F-F548-A31E-0AA1C4D7945C}" type="slidenum">
              <a:rPr lang="en-US" smtClean="0"/>
              <a:pPr/>
              <a:t>10</a:t>
            </a:fld>
            <a:endParaRPr lang="en-US" dirty="0"/>
          </a:p>
        </p:txBody>
      </p:sp>
      <p:sp>
        <p:nvSpPr>
          <p:cNvPr id="3" name="Title 2">
            <a:extLst>
              <a:ext uri="{FF2B5EF4-FFF2-40B4-BE49-F238E27FC236}">
                <a16:creationId xmlns:a16="http://schemas.microsoft.com/office/drawing/2014/main" id="{186EBFD0-5B9B-9D30-5868-4E2910B69034}"/>
              </a:ext>
            </a:extLst>
          </p:cNvPr>
          <p:cNvSpPr>
            <a:spLocks noGrp="1"/>
          </p:cNvSpPr>
          <p:nvPr>
            <p:ph type="title"/>
          </p:nvPr>
        </p:nvSpPr>
        <p:spPr/>
        <p:txBody>
          <a:bodyPr/>
          <a:lstStyle/>
          <a:p>
            <a:r>
              <a:rPr lang="en-US" dirty="0"/>
              <a:t>Welcome panel: No modifications necessary</a:t>
            </a:r>
          </a:p>
        </p:txBody>
      </p:sp>
      <p:pic>
        <p:nvPicPr>
          <p:cNvPr id="5" name="Picture 4">
            <a:extLst>
              <a:ext uri="{FF2B5EF4-FFF2-40B4-BE49-F238E27FC236}">
                <a16:creationId xmlns:a16="http://schemas.microsoft.com/office/drawing/2014/main" id="{B2534CD8-A128-A53E-762B-DDE2EB09E0A1}"/>
              </a:ext>
            </a:extLst>
          </p:cNvPr>
          <p:cNvPicPr>
            <a:picLocks noChangeAspect="1"/>
          </p:cNvPicPr>
          <p:nvPr/>
        </p:nvPicPr>
        <p:blipFill>
          <a:blip r:embed="rId2"/>
          <a:srcRect/>
          <a:stretch/>
        </p:blipFill>
        <p:spPr>
          <a:xfrm>
            <a:off x="2366749" y="1127761"/>
            <a:ext cx="7858370" cy="4991622"/>
          </a:xfrm>
          <a:prstGeom prst="rect">
            <a:avLst/>
          </a:prstGeom>
        </p:spPr>
      </p:pic>
      <p:sp>
        <p:nvSpPr>
          <p:cNvPr id="4" name="TextBox 3">
            <a:extLst>
              <a:ext uri="{FF2B5EF4-FFF2-40B4-BE49-F238E27FC236}">
                <a16:creationId xmlns:a16="http://schemas.microsoft.com/office/drawing/2014/main" id="{635D44C8-80D2-0756-1578-539C6830EE05}"/>
              </a:ext>
            </a:extLst>
          </p:cNvPr>
          <p:cNvSpPr txBox="1"/>
          <p:nvPr/>
        </p:nvSpPr>
        <p:spPr>
          <a:xfrm>
            <a:off x="1911928" y="6119383"/>
            <a:ext cx="8998527" cy="369332"/>
          </a:xfrm>
          <a:prstGeom prst="rect">
            <a:avLst/>
          </a:prstGeom>
          <a:noFill/>
        </p:spPr>
        <p:txBody>
          <a:bodyPr wrap="square" rtlCol="0">
            <a:spAutoFit/>
          </a:bodyPr>
          <a:lstStyle/>
          <a:p>
            <a:pPr algn="ctr"/>
            <a:r>
              <a:rPr lang="en-US" dirty="0"/>
              <a:t>Read the ‘Note on Item Visibility’ and watch the 3-minute tutorial to get oriented.</a:t>
            </a:r>
          </a:p>
        </p:txBody>
      </p:sp>
    </p:spTree>
    <p:extLst>
      <p:ext uri="{BB962C8B-B14F-4D97-AF65-F5344CB8AC3E}">
        <p14:creationId xmlns:p14="http://schemas.microsoft.com/office/powerpoint/2010/main" val="243906112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E29A8-FD48-C41D-A24D-14EA98F0808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6530515-50AB-5FE4-CD85-FAAB1F343638}"/>
              </a:ext>
            </a:extLst>
          </p:cNvPr>
          <p:cNvPicPr>
            <a:picLocks noChangeAspect="1"/>
          </p:cNvPicPr>
          <p:nvPr/>
        </p:nvPicPr>
        <p:blipFill>
          <a:blip r:embed="rId2"/>
          <a:srcRect l="940" r="1"/>
          <a:stretch/>
        </p:blipFill>
        <p:spPr>
          <a:xfrm>
            <a:off x="5995555" y="829837"/>
            <a:ext cx="5545602" cy="5943593"/>
          </a:xfrm>
          <a:prstGeom prst="rect">
            <a:avLst/>
          </a:prstGeom>
        </p:spPr>
      </p:pic>
      <p:sp>
        <p:nvSpPr>
          <p:cNvPr id="2" name="Slide Number Placeholder 1">
            <a:extLst>
              <a:ext uri="{FF2B5EF4-FFF2-40B4-BE49-F238E27FC236}">
                <a16:creationId xmlns:a16="http://schemas.microsoft.com/office/drawing/2014/main" id="{2372AF88-6BB9-5E8E-1A91-902E53261278}"/>
              </a:ext>
            </a:extLst>
          </p:cNvPr>
          <p:cNvSpPr>
            <a:spLocks noGrp="1"/>
          </p:cNvSpPr>
          <p:nvPr>
            <p:ph type="sldNum" sz="quarter" idx="12"/>
          </p:nvPr>
        </p:nvSpPr>
        <p:spPr/>
        <p:txBody>
          <a:bodyPr/>
          <a:lstStyle/>
          <a:p>
            <a:fld id="{EDD5F93E-BA5F-F548-A31E-0AA1C4D7945C}" type="slidenum">
              <a:rPr lang="en-US" smtClean="0"/>
              <a:pPr/>
              <a:t>100</a:t>
            </a:fld>
            <a:endParaRPr lang="en-US" dirty="0"/>
          </a:p>
        </p:txBody>
      </p:sp>
      <p:sp>
        <p:nvSpPr>
          <p:cNvPr id="3" name="Title 2">
            <a:extLst>
              <a:ext uri="{FF2B5EF4-FFF2-40B4-BE49-F238E27FC236}">
                <a16:creationId xmlns:a16="http://schemas.microsoft.com/office/drawing/2014/main" id="{C74DB0BA-2DA8-6D9D-FCC0-A591893C8376}"/>
              </a:ext>
            </a:extLst>
          </p:cNvPr>
          <p:cNvSpPr>
            <a:spLocks noGrp="1"/>
          </p:cNvSpPr>
          <p:nvPr>
            <p:ph type="title"/>
          </p:nvPr>
        </p:nvSpPr>
        <p:spPr/>
        <p:txBody>
          <a:bodyPr/>
          <a:lstStyle/>
          <a:p>
            <a:r>
              <a:rPr lang="en-US" dirty="0"/>
              <a:t>Viz Tool: Compare Pressure plot to Cumulative Oil Production</a:t>
            </a:r>
          </a:p>
        </p:txBody>
      </p:sp>
      <p:sp>
        <p:nvSpPr>
          <p:cNvPr id="8" name="TextBox 7">
            <a:extLst>
              <a:ext uri="{FF2B5EF4-FFF2-40B4-BE49-F238E27FC236}">
                <a16:creationId xmlns:a16="http://schemas.microsoft.com/office/drawing/2014/main" id="{A913DC07-776A-454E-D119-8BA8CBE30D71}"/>
              </a:ext>
            </a:extLst>
          </p:cNvPr>
          <p:cNvSpPr txBox="1"/>
          <p:nvPr/>
        </p:nvSpPr>
        <p:spPr>
          <a:xfrm>
            <a:off x="586214" y="777882"/>
            <a:ext cx="5346995" cy="1754326"/>
          </a:xfrm>
          <a:prstGeom prst="rect">
            <a:avLst/>
          </a:prstGeom>
          <a:noFill/>
        </p:spPr>
        <p:txBody>
          <a:bodyPr wrap="square" rtlCol="0">
            <a:spAutoFit/>
          </a:bodyPr>
          <a:lstStyle/>
          <a:p>
            <a:pPr algn="l"/>
            <a:r>
              <a:rPr lang="en-US" dirty="0"/>
              <a:t>Below the pressure panel, change the shown parameter from “Effective normal stress” to “Cumulative net oil production per area”. Then you can view pressure and cum oil production together. Expand both windows and zoom to a reasonable level. These can also be compared to conductivity distribution.</a:t>
            </a:r>
          </a:p>
        </p:txBody>
      </p:sp>
      <p:sp>
        <p:nvSpPr>
          <p:cNvPr id="13" name="TextBox 12">
            <a:extLst>
              <a:ext uri="{FF2B5EF4-FFF2-40B4-BE49-F238E27FC236}">
                <a16:creationId xmlns:a16="http://schemas.microsoft.com/office/drawing/2014/main" id="{38B1A2FE-656A-0B59-C16C-64A2F57504B0}"/>
              </a:ext>
            </a:extLst>
          </p:cNvPr>
          <p:cNvSpPr txBox="1"/>
          <p:nvPr/>
        </p:nvSpPr>
        <p:spPr>
          <a:xfrm>
            <a:off x="592827" y="2500428"/>
            <a:ext cx="4633800" cy="1754326"/>
          </a:xfrm>
          <a:prstGeom prst="rect">
            <a:avLst/>
          </a:prstGeom>
          <a:noFill/>
        </p:spPr>
        <p:txBody>
          <a:bodyPr wrap="square" rtlCol="0">
            <a:spAutoFit/>
          </a:bodyPr>
          <a:lstStyle/>
          <a:p>
            <a:pPr algn="l"/>
            <a:r>
              <a:rPr lang="en-US" u="sng" dirty="0"/>
              <a:t>Observations</a:t>
            </a:r>
            <a:r>
              <a:rPr lang="en-US" dirty="0"/>
              <a:t>:</a:t>
            </a:r>
          </a:p>
          <a:p>
            <a:pPr marL="285750" indent="-285750" algn="l">
              <a:buFont typeface="Arial" panose="020B0604020202020204" pitchFamily="34" charset="0"/>
              <a:buChar char="•"/>
            </a:pPr>
            <a:r>
              <a:rPr lang="en-US" dirty="0"/>
              <a:t>Area of most pressure depletion generally corresponds to greatest oil production.</a:t>
            </a:r>
          </a:p>
          <a:p>
            <a:pPr marL="285750" indent="-285750" algn="l">
              <a:buFont typeface="Arial" panose="020B0604020202020204" pitchFamily="34" charset="0"/>
              <a:buChar char="•"/>
            </a:pPr>
            <a:r>
              <a:rPr lang="en-US" dirty="0"/>
              <a:t>Depleted area also corresponds to propped conductivity.</a:t>
            </a:r>
          </a:p>
          <a:p>
            <a:pPr marL="285750" indent="-285750" algn="l">
              <a:buFont typeface="Arial" panose="020B0604020202020204" pitchFamily="34" charset="0"/>
              <a:buChar char="•"/>
            </a:pPr>
            <a:endParaRPr lang="en-US" dirty="0"/>
          </a:p>
        </p:txBody>
      </p:sp>
      <p:pic>
        <p:nvPicPr>
          <p:cNvPr id="11" name="Picture 10">
            <a:extLst>
              <a:ext uri="{FF2B5EF4-FFF2-40B4-BE49-F238E27FC236}">
                <a16:creationId xmlns:a16="http://schemas.microsoft.com/office/drawing/2014/main" id="{13CF4D86-4168-1B3D-950A-483EBDCFBE87}"/>
              </a:ext>
            </a:extLst>
          </p:cNvPr>
          <p:cNvPicPr>
            <a:picLocks noChangeAspect="1"/>
          </p:cNvPicPr>
          <p:nvPr/>
        </p:nvPicPr>
        <p:blipFill>
          <a:blip r:embed="rId3"/>
          <a:stretch>
            <a:fillRect/>
          </a:stretch>
        </p:blipFill>
        <p:spPr>
          <a:xfrm>
            <a:off x="2716911" y="3700756"/>
            <a:ext cx="3268253" cy="3072673"/>
          </a:xfrm>
          <a:prstGeom prst="rect">
            <a:avLst/>
          </a:prstGeom>
        </p:spPr>
      </p:pic>
    </p:spTree>
    <p:extLst>
      <p:ext uri="{BB962C8B-B14F-4D97-AF65-F5344CB8AC3E}">
        <p14:creationId xmlns:p14="http://schemas.microsoft.com/office/powerpoint/2010/main" val="82192420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C9344-99DB-10A4-F402-CE17CF544868}"/>
            </a:ext>
          </a:extLst>
        </p:cNvPr>
        <p:cNvGrpSpPr/>
        <p:nvPr/>
      </p:nvGrpSpPr>
      <p:grpSpPr>
        <a:xfrm>
          <a:off x="0" y="0"/>
          <a:ext cx="0" cy="0"/>
          <a:chOff x="0" y="0"/>
          <a:chExt cx="0" cy="0"/>
        </a:xfrm>
      </p:grpSpPr>
      <p:grpSp>
        <p:nvGrpSpPr>
          <p:cNvPr id="11" name="Group 10">
            <a:extLst>
              <a:ext uri="{FF2B5EF4-FFF2-40B4-BE49-F238E27FC236}">
                <a16:creationId xmlns:a16="http://schemas.microsoft.com/office/drawing/2014/main" id="{6A655E44-F228-DE0E-BD76-14D6F68E63A2}"/>
              </a:ext>
            </a:extLst>
          </p:cNvPr>
          <p:cNvGrpSpPr/>
          <p:nvPr/>
        </p:nvGrpSpPr>
        <p:grpSpPr>
          <a:xfrm>
            <a:off x="6253670" y="3011734"/>
            <a:ext cx="5024154" cy="3657163"/>
            <a:chOff x="4492101" y="2954895"/>
            <a:chExt cx="5024154" cy="3657163"/>
          </a:xfrm>
        </p:grpSpPr>
        <p:pic>
          <p:nvPicPr>
            <p:cNvPr id="9" name="Picture 8">
              <a:extLst>
                <a:ext uri="{FF2B5EF4-FFF2-40B4-BE49-F238E27FC236}">
                  <a16:creationId xmlns:a16="http://schemas.microsoft.com/office/drawing/2014/main" id="{758E0C5D-5720-7AAE-7638-830ED575F3C0}"/>
                </a:ext>
              </a:extLst>
            </p:cNvPr>
            <p:cNvPicPr>
              <a:picLocks noChangeAspect="1"/>
            </p:cNvPicPr>
            <p:nvPr/>
          </p:nvPicPr>
          <p:blipFill>
            <a:blip r:embed="rId2"/>
            <a:srcRect r="39155"/>
            <a:stretch/>
          </p:blipFill>
          <p:spPr>
            <a:xfrm>
              <a:off x="4492101" y="6230539"/>
              <a:ext cx="3029338" cy="379740"/>
            </a:xfrm>
            <a:prstGeom prst="rect">
              <a:avLst/>
            </a:prstGeom>
          </p:spPr>
        </p:pic>
        <p:pic>
          <p:nvPicPr>
            <p:cNvPr id="5" name="Picture 4">
              <a:extLst>
                <a:ext uri="{FF2B5EF4-FFF2-40B4-BE49-F238E27FC236}">
                  <a16:creationId xmlns:a16="http://schemas.microsoft.com/office/drawing/2014/main" id="{955F4D9C-5A84-2269-5D9B-6E5D27C1C1D5}"/>
                </a:ext>
              </a:extLst>
            </p:cNvPr>
            <p:cNvPicPr>
              <a:picLocks noChangeAspect="1"/>
            </p:cNvPicPr>
            <p:nvPr/>
          </p:nvPicPr>
          <p:blipFill>
            <a:blip r:embed="rId3"/>
            <a:stretch>
              <a:fillRect/>
            </a:stretch>
          </p:blipFill>
          <p:spPr>
            <a:xfrm>
              <a:off x="7521439" y="2954895"/>
              <a:ext cx="1994816" cy="3657163"/>
            </a:xfrm>
            <a:prstGeom prst="rect">
              <a:avLst/>
            </a:prstGeom>
          </p:spPr>
        </p:pic>
      </p:grpSp>
      <p:pic>
        <p:nvPicPr>
          <p:cNvPr id="10" name="Picture 9">
            <a:extLst>
              <a:ext uri="{FF2B5EF4-FFF2-40B4-BE49-F238E27FC236}">
                <a16:creationId xmlns:a16="http://schemas.microsoft.com/office/drawing/2014/main" id="{BCA9A723-FF0B-EE28-6C50-E96634235240}"/>
              </a:ext>
            </a:extLst>
          </p:cNvPr>
          <p:cNvPicPr>
            <a:picLocks noChangeAspect="1"/>
          </p:cNvPicPr>
          <p:nvPr/>
        </p:nvPicPr>
        <p:blipFill>
          <a:blip r:embed="rId4"/>
          <a:srcRect/>
          <a:stretch/>
        </p:blipFill>
        <p:spPr>
          <a:xfrm>
            <a:off x="379686" y="1659941"/>
            <a:ext cx="6666361" cy="3892810"/>
          </a:xfrm>
          <a:prstGeom prst="rect">
            <a:avLst/>
          </a:prstGeom>
        </p:spPr>
      </p:pic>
      <p:sp>
        <p:nvSpPr>
          <p:cNvPr id="2" name="Slide Number Placeholder 1">
            <a:extLst>
              <a:ext uri="{FF2B5EF4-FFF2-40B4-BE49-F238E27FC236}">
                <a16:creationId xmlns:a16="http://schemas.microsoft.com/office/drawing/2014/main" id="{462FA9E0-BE05-6D44-070B-FC87B4E12FBA}"/>
              </a:ext>
            </a:extLst>
          </p:cNvPr>
          <p:cNvSpPr>
            <a:spLocks noGrp="1"/>
          </p:cNvSpPr>
          <p:nvPr>
            <p:ph type="sldNum" sz="quarter" idx="12"/>
          </p:nvPr>
        </p:nvSpPr>
        <p:spPr/>
        <p:txBody>
          <a:bodyPr/>
          <a:lstStyle/>
          <a:p>
            <a:fld id="{EDD5F93E-BA5F-F548-A31E-0AA1C4D7945C}" type="slidenum">
              <a:rPr lang="en-US" smtClean="0"/>
              <a:pPr/>
              <a:t>101</a:t>
            </a:fld>
            <a:endParaRPr lang="en-US" dirty="0"/>
          </a:p>
        </p:txBody>
      </p:sp>
      <p:sp>
        <p:nvSpPr>
          <p:cNvPr id="3" name="Title 2">
            <a:extLst>
              <a:ext uri="{FF2B5EF4-FFF2-40B4-BE49-F238E27FC236}">
                <a16:creationId xmlns:a16="http://schemas.microsoft.com/office/drawing/2014/main" id="{59622E62-F6DE-9778-6200-32F0533BB27F}"/>
              </a:ext>
            </a:extLst>
          </p:cNvPr>
          <p:cNvSpPr>
            <a:spLocks noGrp="1"/>
          </p:cNvSpPr>
          <p:nvPr>
            <p:ph type="title"/>
          </p:nvPr>
        </p:nvSpPr>
        <p:spPr/>
        <p:txBody>
          <a:bodyPr/>
          <a:lstStyle/>
          <a:p>
            <a:r>
              <a:rPr lang="en-US" dirty="0"/>
              <a:t>Viz Tool: Oil Production</a:t>
            </a:r>
          </a:p>
        </p:txBody>
      </p:sp>
      <p:sp>
        <p:nvSpPr>
          <p:cNvPr id="8" name="TextBox 7">
            <a:extLst>
              <a:ext uri="{FF2B5EF4-FFF2-40B4-BE49-F238E27FC236}">
                <a16:creationId xmlns:a16="http://schemas.microsoft.com/office/drawing/2014/main" id="{51B33211-0900-7D20-ACEF-C4B219D1F1ED}"/>
              </a:ext>
            </a:extLst>
          </p:cNvPr>
          <p:cNvSpPr txBox="1"/>
          <p:nvPr/>
        </p:nvSpPr>
        <p:spPr>
          <a:xfrm>
            <a:off x="586214" y="777882"/>
            <a:ext cx="11094388" cy="369332"/>
          </a:xfrm>
          <a:prstGeom prst="rect">
            <a:avLst/>
          </a:prstGeom>
          <a:noFill/>
        </p:spPr>
        <p:txBody>
          <a:bodyPr wrap="square" rtlCol="0">
            <a:spAutoFit/>
          </a:bodyPr>
          <a:lstStyle/>
          <a:p>
            <a:pPr algn="l"/>
            <a:r>
              <a:rPr lang="en-US" dirty="0"/>
              <a:t>Turn on the facies visibility, and use vertical and horizontal stretch to view which layer(s) produce the most oil. </a:t>
            </a:r>
          </a:p>
        </p:txBody>
      </p:sp>
      <p:sp>
        <p:nvSpPr>
          <p:cNvPr id="15" name="Rectangle 14">
            <a:extLst>
              <a:ext uri="{FF2B5EF4-FFF2-40B4-BE49-F238E27FC236}">
                <a16:creationId xmlns:a16="http://schemas.microsoft.com/office/drawing/2014/main" id="{A0456B99-A3A1-F772-D1C7-C1F994FFEE68}"/>
              </a:ext>
            </a:extLst>
          </p:cNvPr>
          <p:cNvSpPr/>
          <p:nvPr/>
        </p:nvSpPr>
        <p:spPr>
          <a:xfrm>
            <a:off x="7343595" y="6309270"/>
            <a:ext cx="726209" cy="357848"/>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909C5506-B468-D3C2-C938-A638F7002500}"/>
                  </a:ext>
                </a:extLst>
              </p14:cNvPr>
              <p14:cNvContentPartPr/>
              <p14:nvPr/>
            </p14:nvContentPartPr>
            <p14:xfrm rot="15389236">
              <a:off x="7296169" y="5705681"/>
              <a:ext cx="763637" cy="245539"/>
            </p14:xfrm>
          </p:contentPart>
        </mc:Choice>
        <mc:Fallback xmlns="">
          <p:pic>
            <p:nvPicPr>
              <p:cNvPr id="12" name="Ink 11">
                <a:extLst>
                  <a:ext uri="{FF2B5EF4-FFF2-40B4-BE49-F238E27FC236}">
                    <a16:creationId xmlns:a16="http://schemas.microsoft.com/office/drawing/2014/main" id="{909C5506-B468-D3C2-C938-A638F7002500}"/>
                  </a:ext>
                </a:extLst>
              </p:cNvPr>
              <p:cNvPicPr/>
              <p:nvPr/>
            </p:nvPicPr>
            <p:blipFill>
              <a:blip r:embed="rId6"/>
              <a:stretch>
                <a:fillRect/>
              </a:stretch>
            </p:blipFill>
            <p:spPr>
              <a:xfrm rot="15389236">
                <a:off x="7287168" y="5696680"/>
                <a:ext cx="781279" cy="263180"/>
              </a:xfrm>
              <a:prstGeom prst="rect">
                <a:avLst/>
              </a:prstGeom>
            </p:spPr>
          </p:pic>
        </mc:Fallback>
      </mc:AlternateContent>
      <p:sp>
        <p:nvSpPr>
          <p:cNvPr id="13" name="TextBox 12">
            <a:extLst>
              <a:ext uri="{FF2B5EF4-FFF2-40B4-BE49-F238E27FC236}">
                <a16:creationId xmlns:a16="http://schemas.microsoft.com/office/drawing/2014/main" id="{994E4B08-3D2F-64FB-BFA1-C61CBCEA83CD}"/>
              </a:ext>
            </a:extLst>
          </p:cNvPr>
          <p:cNvSpPr txBox="1"/>
          <p:nvPr/>
        </p:nvSpPr>
        <p:spPr>
          <a:xfrm>
            <a:off x="7556517" y="1579323"/>
            <a:ext cx="4404886" cy="1477328"/>
          </a:xfrm>
          <a:prstGeom prst="rect">
            <a:avLst/>
          </a:prstGeom>
          <a:noFill/>
        </p:spPr>
        <p:txBody>
          <a:bodyPr wrap="square" rtlCol="0">
            <a:spAutoFit/>
          </a:bodyPr>
          <a:lstStyle/>
          <a:p>
            <a:pPr algn="l"/>
            <a:r>
              <a:rPr lang="en-US" u="sng" dirty="0"/>
              <a:t>Observations</a:t>
            </a:r>
            <a:r>
              <a:rPr lang="en-US" dirty="0"/>
              <a:t>:</a:t>
            </a:r>
          </a:p>
          <a:p>
            <a:pPr marL="285750" indent="-285750" algn="l">
              <a:buFont typeface="Arial" panose="020B0604020202020204" pitchFamily="34" charset="0"/>
              <a:buChar char="•"/>
            </a:pPr>
            <a:r>
              <a:rPr lang="en-US" dirty="0"/>
              <a:t>Most of the oil production is focused in the Middle Bakken.</a:t>
            </a:r>
          </a:p>
          <a:p>
            <a:pPr marL="285750" indent="-285750" algn="l">
              <a:buFont typeface="Arial" panose="020B0604020202020204" pitchFamily="34" charset="0"/>
              <a:buChar char="•"/>
            </a:pPr>
            <a:r>
              <a:rPr lang="en-US" dirty="0"/>
              <a:t>Vertically offset fractures suggest stress shadowing effects.</a:t>
            </a:r>
          </a:p>
        </p:txBody>
      </p:sp>
      <p:sp>
        <p:nvSpPr>
          <p:cNvPr id="14" name="Oval 13">
            <a:extLst>
              <a:ext uri="{FF2B5EF4-FFF2-40B4-BE49-F238E27FC236}">
                <a16:creationId xmlns:a16="http://schemas.microsoft.com/office/drawing/2014/main" id="{8315AFA4-15C6-FDAD-FC29-BAFF49227412}"/>
              </a:ext>
            </a:extLst>
          </p:cNvPr>
          <p:cNvSpPr/>
          <p:nvPr/>
        </p:nvSpPr>
        <p:spPr>
          <a:xfrm>
            <a:off x="9391339" y="3923986"/>
            <a:ext cx="1842095"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eft Brace 16">
            <a:extLst>
              <a:ext uri="{FF2B5EF4-FFF2-40B4-BE49-F238E27FC236}">
                <a16:creationId xmlns:a16="http://schemas.microsoft.com/office/drawing/2014/main" id="{830592B2-936F-FB44-BDDB-2777071913EC}"/>
              </a:ext>
            </a:extLst>
          </p:cNvPr>
          <p:cNvSpPr/>
          <p:nvPr/>
        </p:nvSpPr>
        <p:spPr>
          <a:xfrm>
            <a:off x="1226598" y="3209734"/>
            <a:ext cx="143313" cy="237949"/>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C61DEB50-8518-316B-80BA-1E1E4E937823}"/>
              </a:ext>
            </a:extLst>
          </p:cNvPr>
          <p:cNvCxnSpPr>
            <a:cxnSpLocks/>
          </p:cNvCxnSpPr>
          <p:nvPr/>
        </p:nvCxnSpPr>
        <p:spPr>
          <a:xfrm>
            <a:off x="586214" y="3328709"/>
            <a:ext cx="667018"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B50C5917-4B8E-09E9-1D5A-2CDFA23DEFDE}"/>
              </a:ext>
            </a:extLst>
          </p:cNvPr>
          <p:cNvSpPr/>
          <p:nvPr/>
        </p:nvSpPr>
        <p:spPr>
          <a:xfrm>
            <a:off x="9274130" y="6302160"/>
            <a:ext cx="1922790" cy="357848"/>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A15E2DB7-0122-FCC8-7C9A-E455468C7B29}"/>
              </a:ext>
            </a:extLst>
          </p:cNvPr>
          <p:cNvSpPr txBox="1"/>
          <p:nvPr/>
        </p:nvSpPr>
        <p:spPr>
          <a:xfrm>
            <a:off x="7343595" y="3385027"/>
            <a:ext cx="1222279" cy="369332"/>
          </a:xfrm>
          <a:prstGeom prst="rect">
            <a:avLst/>
          </a:prstGeom>
          <a:noFill/>
        </p:spPr>
        <p:txBody>
          <a:bodyPr wrap="square" rtlCol="0">
            <a:spAutoFit/>
          </a:bodyPr>
          <a:lstStyle/>
          <a:p>
            <a:pPr algn="l"/>
            <a:r>
              <a:rPr lang="en-US" u="sng" dirty="0"/>
              <a:t>Settings</a:t>
            </a:r>
            <a:r>
              <a:rPr lang="en-US" dirty="0"/>
              <a:t>:</a:t>
            </a:r>
          </a:p>
        </p:txBody>
      </p:sp>
      <p:sp>
        <p:nvSpPr>
          <p:cNvPr id="21" name="TextBox 20">
            <a:extLst>
              <a:ext uri="{FF2B5EF4-FFF2-40B4-BE49-F238E27FC236}">
                <a16:creationId xmlns:a16="http://schemas.microsoft.com/office/drawing/2014/main" id="{01EA5069-7009-95AD-AF7D-9233D48409D1}"/>
              </a:ext>
            </a:extLst>
          </p:cNvPr>
          <p:cNvSpPr txBox="1"/>
          <p:nvPr/>
        </p:nvSpPr>
        <p:spPr>
          <a:xfrm>
            <a:off x="7037168" y="3805421"/>
            <a:ext cx="1999889" cy="1969770"/>
          </a:xfrm>
          <a:prstGeom prst="rect">
            <a:avLst/>
          </a:prstGeom>
          <a:noFill/>
        </p:spPr>
        <p:txBody>
          <a:bodyPr wrap="square" rtlCol="0">
            <a:spAutoFit/>
          </a:bodyPr>
          <a:lstStyle/>
          <a:p>
            <a:pPr marL="285750" indent="-285750" algn="l">
              <a:spcAft>
                <a:spcPts val="600"/>
              </a:spcAft>
              <a:buFont typeface="Arial" panose="020B0604020202020204" pitchFamily="34" charset="0"/>
              <a:buChar char="•"/>
            </a:pPr>
            <a:r>
              <a:rPr lang="en-US" sz="1600" dirty="0"/>
              <a:t>Toggle facies visibility on.</a:t>
            </a:r>
          </a:p>
          <a:p>
            <a:pPr marL="285750" indent="-285750">
              <a:spcAft>
                <a:spcPts val="600"/>
              </a:spcAft>
              <a:buFont typeface="Arial" panose="020B0604020202020204" pitchFamily="34" charset="0"/>
              <a:buChar char="•"/>
            </a:pPr>
            <a:r>
              <a:rPr lang="en-US" sz="1600" dirty="0"/>
              <a:t>30x horizontal stretch applied, and 6x vertical stretch.</a:t>
            </a:r>
          </a:p>
          <a:p>
            <a:pPr marL="285750" indent="-285750" algn="l">
              <a:buFont typeface="Arial" panose="020B0604020202020204" pitchFamily="34" charset="0"/>
              <a:buChar char="•"/>
            </a:pPr>
            <a:endParaRPr lang="en-US" sz="1600" dirty="0"/>
          </a:p>
        </p:txBody>
      </p:sp>
      <mc:AlternateContent xmlns:mc="http://schemas.openxmlformats.org/markup-compatibility/2006" xmlns:p14="http://schemas.microsoft.com/office/powerpoint/2010/main">
        <mc:Choice Requires="p14">
          <p:contentPart p14:bwMode="auto" r:id="rId7">
            <p14:nvContentPartPr>
              <p14:cNvPr id="22" name="Ink 21">
                <a:extLst>
                  <a:ext uri="{FF2B5EF4-FFF2-40B4-BE49-F238E27FC236}">
                    <a16:creationId xmlns:a16="http://schemas.microsoft.com/office/drawing/2014/main" id="{1A1121BA-8B99-8BD2-14B1-C02884B3674D}"/>
                  </a:ext>
                </a:extLst>
              </p14:cNvPr>
              <p14:cNvContentPartPr/>
              <p14:nvPr/>
            </p14:nvContentPartPr>
            <p14:xfrm rot="9626122">
              <a:off x="8613648" y="3993909"/>
              <a:ext cx="569458" cy="183103"/>
            </p14:xfrm>
          </p:contentPart>
        </mc:Choice>
        <mc:Fallback xmlns="">
          <p:pic>
            <p:nvPicPr>
              <p:cNvPr id="22" name="Ink 21">
                <a:extLst>
                  <a:ext uri="{FF2B5EF4-FFF2-40B4-BE49-F238E27FC236}">
                    <a16:creationId xmlns:a16="http://schemas.microsoft.com/office/drawing/2014/main" id="{1A1121BA-8B99-8BD2-14B1-C02884B3674D}"/>
                  </a:ext>
                </a:extLst>
              </p:cNvPr>
              <p:cNvPicPr/>
              <p:nvPr/>
            </p:nvPicPr>
            <p:blipFill>
              <a:blip r:embed="rId8"/>
              <a:stretch>
                <a:fillRect/>
              </a:stretch>
            </p:blipFill>
            <p:spPr>
              <a:xfrm rot="9626122">
                <a:off x="8604649" y="3984916"/>
                <a:ext cx="587096" cy="200730"/>
              </a:xfrm>
              <a:prstGeom prst="rect">
                <a:avLst/>
              </a:prstGeom>
            </p:spPr>
          </p:pic>
        </mc:Fallback>
      </mc:AlternateContent>
    </p:spTree>
    <p:extLst>
      <p:ext uri="{BB962C8B-B14F-4D97-AF65-F5344CB8AC3E}">
        <p14:creationId xmlns:p14="http://schemas.microsoft.com/office/powerpoint/2010/main" val="7493781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613B6-BDB3-1C6F-86DF-41642EE1CD63}"/>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9A8D98D3-A5DB-83C3-E1ED-15202EA4C237}"/>
              </a:ext>
            </a:extLst>
          </p:cNvPr>
          <p:cNvPicPr>
            <a:picLocks noChangeAspect="1"/>
          </p:cNvPicPr>
          <p:nvPr/>
        </p:nvPicPr>
        <p:blipFill>
          <a:blip r:embed="rId2"/>
          <a:srcRect/>
          <a:stretch/>
        </p:blipFill>
        <p:spPr>
          <a:xfrm>
            <a:off x="4278535" y="1406741"/>
            <a:ext cx="7004746" cy="5033991"/>
          </a:xfrm>
          <a:prstGeom prst="rect">
            <a:avLst/>
          </a:prstGeom>
        </p:spPr>
      </p:pic>
      <p:sp>
        <p:nvSpPr>
          <p:cNvPr id="2" name="Slide Number Placeholder 1">
            <a:extLst>
              <a:ext uri="{FF2B5EF4-FFF2-40B4-BE49-F238E27FC236}">
                <a16:creationId xmlns:a16="http://schemas.microsoft.com/office/drawing/2014/main" id="{1AFA3DF1-1AA7-FCBF-7876-4943B03D0B48}"/>
              </a:ext>
            </a:extLst>
          </p:cNvPr>
          <p:cNvSpPr>
            <a:spLocks noGrp="1"/>
          </p:cNvSpPr>
          <p:nvPr>
            <p:ph type="sldNum" sz="quarter" idx="12"/>
          </p:nvPr>
        </p:nvSpPr>
        <p:spPr/>
        <p:txBody>
          <a:bodyPr/>
          <a:lstStyle/>
          <a:p>
            <a:fld id="{EDD5F93E-BA5F-F548-A31E-0AA1C4D7945C}" type="slidenum">
              <a:rPr lang="en-US" smtClean="0"/>
              <a:pPr/>
              <a:t>102</a:t>
            </a:fld>
            <a:endParaRPr lang="en-US" dirty="0"/>
          </a:p>
        </p:txBody>
      </p:sp>
      <p:sp>
        <p:nvSpPr>
          <p:cNvPr id="3" name="Title 2">
            <a:extLst>
              <a:ext uri="{FF2B5EF4-FFF2-40B4-BE49-F238E27FC236}">
                <a16:creationId xmlns:a16="http://schemas.microsoft.com/office/drawing/2014/main" id="{81EC0B97-B2C6-3D10-EA8F-6C43708DBD1A}"/>
              </a:ext>
            </a:extLst>
          </p:cNvPr>
          <p:cNvSpPr>
            <a:spLocks noGrp="1"/>
          </p:cNvSpPr>
          <p:nvPr>
            <p:ph type="title"/>
          </p:nvPr>
        </p:nvSpPr>
        <p:spPr/>
        <p:txBody>
          <a:bodyPr/>
          <a:lstStyle/>
          <a:p>
            <a:r>
              <a:rPr lang="en-US" dirty="0"/>
              <a:t>Viz Tool: Additional Outputs – VFR and frac hit trackers (Line Plot 1)</a:t>
            </a:r>
          </a:p>
        </p:txBody>
      </p:sp>
      <p:sp>
        <p:nvSpPr>
          <p:cNvPr id="8" name="TextBox 7">
            <a:extLst>
              <a:ext uri="{FF2B5EF4-FFF2-40B4-BE49-F238E27FC236}">
                <a16:creationId xmlns:a16="http://schemas.microsoft.com/office/drawing/2014/main" id="{D46AFA1F-1F67-6D1E-9362-CEFA8A467887}"/>
              </a:ext>
            </a:extLst>
          </p:cNvPr>
          <p:cNvSpPr txBox="1"/>
          <p:nvPr/>
        </p:nvSpPr>
        <p:spPr>
          <a:xfrm>
            <a:off x="586214" y="777882"/>
            <a:ext cx="10804029" cy="369332"/>
          </a:xfrm>
          <a:prstGeom prst="rect">
            <a:avLst/>
          </a:prstGeom>
          <a:noFill/>
        </p:spPr>
        <p:txBody>
          <a:bodyPr wrap="square" rtlCol="0">
            <a:spAutoFit/>
          </a:bodyPr>
          <a:lstStyle/>
          <a:p>
            <a:r>
              <a:rPr lang="en-US" dirty="0"/>
              <a:t>You can show Volume to First Response (VFR) and frac hits on the injection plot.</a:t>
            </a:r>
          </a:p>
        </p:txBody>
      </p:sp>
      <p:sp>
        <p:nvSpPr>
          <p:cNvPr id="11" name="Left Brace 10">
            <a:extLst>
              <a:ext uri="{FF2B5EF4-FFF2-40B4-BE49-F238E27FC236}">
                <a16:creationId xmlns:a16="http://schemas.microsoft.com/office/drawing/2014/main" id="{286B79EC-38E5-D3E5-B878-7757668523E1}"/>
              </a:ext>
            </a:extLst>
          </p:cNvPr>
          <p:cNvSpPr/>
          <p:nvPr/>
        </p:nvSpPr>
        <p:spPr>
          <a:xfrm>
            <a:off x="3638284" y="1677864"/>
            <a:ext cx="473347" cy="2648603"/>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AE76A5D9-CDB4-6A7A-350C-5EF5172C40FA}"/>
              </a:ext>
            </a:extLst>
          </p:cNvPr>
          <p:cNvSpPr txBox="1"/>
          <p:nvPr/>
        </p:nvSpPr>
        <p:spPr>
          <a:xfrm>
            <a:off x="590215" y="2017481"/>
            <a:ext cx="2800685" cy="2585323"/>
          </a:xfrm>
          <a:prstGeom prst="rect">
            <a:avLst/>
          </a:prstGeom>
          <a:noFill/>
        </p:spPr>
        <p:txBody>
          <a:bodyPr wrap="square" rtlCol="0">
            <a:spAutoFit/>
          </a:bodyPr>
          <a:lstStyle/>
          <a:p>
            <a:pPr algn="l"/>
            <a:r>
              <a:rPr lang="en-US" dirty="0"/>
              <a:t>On Axis 2, add: Frac hit counter</a:t>
            </a:r>
          </a:p>
          <a:p>
            <a:endParaRPr lang="en-US" dirty="0"/>
          </a:p>
          <a:p>
            <a:r>
              <a:rPr lang="en-US" dirty="0"/>
              <a:t>“Remove” Axis 4</a:t>
            </a:r>
          </a:p>
          <a:p>
            <a:endParaRPr lang="en-US" dirty="0"/>
          </a:p>
          <a:p>
            <a:r>
              <a:rPr lang="en-US" dirty="0"/>
              <a:t>“Add new Axis”</a:t>
            </a:r>
          </a:p>
          <a:p>
            <a:endParaRPr lang="en-US" dirty="0"/>
          </a:p>
          <a:p>
            <a:r>
              <a:rPr lang="en-US" dirty="0"/>
              <a:t>On Axis 4, plot: VFR</a:t>
            </a:r>
          </a:p>
          <a:p>
            <a:pPr algn="l"/>
            <a:endParaRPr lang="en-US" dirty="0"/>
          </a:p>
        </p:txBody>
      </p:sp>
      <p:sp>
        <p:nvSpPr>
          <p:cNvPr id="43" name="Rectangle 42">
            <a:extLst>
              <a:ext uri="{FF2B5EF4-FFF2-40B4-BE49-F238E27FC236}">
                <a16:creationId xmlns:a16="http://schemas.microsoft.com/office/drawing/2014/main" id="{46AD9FA0-3F89-24E9-2D05-3357106CB223}"/>
              </a:ext>
            </a:extLst>
          </p:cNvPr>
          <p:cNvSpPr/>
          <p:nvPr/>
        </p:nvSpPr>
        <p:spPr>
          <a:xfrm>
            <a:off x="4266792" y="6164553"/>
            <a:ext cx="851860" cy="29867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6181458C-A823-29F6-446A-DDE38A312958}"/>
              </a:ext>
            </a:extLst>
          </p:cNvPr>
          <p:cNvCxnSpPr>
            <a:cxnSpLocks/>
          </p:cNvCxnSpPr>
          <p:nvPr/>
        </p:nvCxnSpPr>
        <p:spPr>
          <a:xfrm>
            <a:off x="7858748" y="3503617"/>
            <a:ext cx="1425271"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877898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609F-7DD4-6D4E-E3D5-BCFE71B134B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D67167-0911-E778-203D-15FC17A56CA5}"/>
              </a:ext>
            </a:extLst>
          </p:cNvPr>
          <p:cNvSpPr>
            <a:spLocks noGrp="1"/>
          </p:cNvSpPr>
          <p:nvPr>
            <p:ph type="sldNum" sz="quarter" idx="12"/>
          </p:nvPr>
        </p:nvSpPr>
        <p:spPr/>
        <p:txBody>
          <a:bodyPr/>
          <a:lstStyle/>
          <a:p>
            <a:fld id="{EDD5F93E-BA5F-F548-A31E-0AA1C4D7945C}" type="slidenum">
              <a:rPr lang="en-US" smtClean="0"/>
              <a:pPr/>
              <a:t>103</a:t>
            </a:fld>
            <a:endParaRPr lang="en-US" dirty="0"/>
          </a:p>
        </p:txBody>
      </p:sp>
      <p:sp>
        <p:nvSpPr>
          <p:cNvPr id="3" name="Title 2">
            <a:extLst>
              <a:ext uri="{FF2B5EF4-FFF2-40B4-BE49-F238E27FC236}">
                <a16:creationId xmlns:a16="http://schemas.microsoft.com/office/drawing/2014/main" id="{BB515398-3D88-9AF7-7B81-7B83489C4761}"/>
              </a:ext>
            </a:extLst>
          </p:cNvPr>
          <p:cNvSpPr>
            <a:spLocks noGrp="1"/>
          </p:cNvSpPr>
          <p:nvPr>
            <p:ph type="title"/>
          </p:nvPr>
        </p:nvSpPr>
        <p:spPr/>
        <p:txBody>
          <a:bodyPr/>
          <a:lstStyle/>
          <a:p>
            <a:r>
              <a:rPr lang="en-US" dirty="0"/>
              <a:t>Viz Tool: Additional Outputs – VFR and frac hit trackers (Line Plot 1)</a:t>
            </a:r>
          </a:p>
        </p:txBody>
      </p:sp>
      <p:sp>
        <p:nvSpPr>
          <p:cNvPr id="4" name="TextBox 3">
            <a:extLst>
              <a:ext uri="{FF2B5EF4-FFF2-40B4-BE49-F238E27FC236}">
                <a16:creationId xmlns:a16="http://schemas.microsoft.com/office/drawing/2014/main" id="{568EA3B6-845E-217F-D6AE-C5E9EC2224EC}"/>
              </a:ext>
            </a:extLst>
          </p:cNvPr>
          <p:cNvSpPr txBox="1"/>
          <p:nvPr/>
        </p:nvSpPr>
        <p:spPr>
          <a:xfrm>
            <a:off x="586214" y="777882"/>
            <a:ext cx="10804029" cy="369332"/>
          </a:xfrm>
          <a:prstGeom prst="rect">
            <a:avLst/>
          </a:prstGeom>
          <a:noFill/>
        </p:spPr>
        <p:txBody>
          <a:bodyPr wrap="square" rtlCol="0">
            <a:spAutoFit/>
          </a:bodyPr>
          <a:lstStyle/>
          <a:p>
            <a:r>
              <a:rPr lang="en-US" dirty="0"/>
              <a:t>You can show Volume to First Response (VFR) and frac hits on the injection plot.</a:t>
            </a:r>
          </a:p>
        </p:txBody>
      </p:sp>
      <p:pic>
        <p:nvPicPr>
          <p:cNvPr id="6" name="Picture 5">
            <a:extLst>
              <a:ext uri="{FF2B5EF4-FFF2-40B4-BE49-F238E27FC236}">
                <a16:creationId xmlns:a16="http://schemas.microsoft.com/office/drawing/2014/main" id="{67F8EC68-0473-8C20-AFCC-6423E577C7FB}"/>
              </a:ext>
            </a:extLst>
          </p:cNvPr>
          <p:cNvPicPr>
            <a:picLocks noChangeAspect="1"/>
          </p:cNvPicPr>
          <p:nvPr/>
        </p:nvPicPr>
        <p:blipFill>
          <a:blip r:embed="rId2"/>
          <a:stretch>
            <a:fillRect/>
          </a:stretch>
        </p:blipFill>
        <p:spPr>
          <a:xfrm>
            <a:off x="1511717" y="1188448"/>
            <a:ext cx="9803065" cy="5107214"/>
          </a:xfrm>
          <a:prstGeom prst="rect">
            <a:avLst/>
          </a:prstGeom>
        </p:spPr>
      </p:pic>
      <p:sp>
        <p:nvSpPr>
          <p:cNvPr id="7" name="Oval 6">
            <a:extLst>
              <a:ext uri="{FF2B5EF4-FFF2-40B4-BE49-F238E27FC236}">
                <a16:creationId xmlns:a16="http://schemas.microsoft.com/office/drawing/2014/main" id="{0775C562-CCBC-DE3A-F327-E52681B5777F}"/>
              </a:ext>
            </a:extLst>
          </p:cNvPr>
          <p:cNvSpPr/>
          <p:nvPr/>
        </p:nvSpPr>
        <p:spPr>
          <a:xfrm>
            <a:off x="2179798" y="2423906"/>
            <a:ext cx="1300002"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9F72B0A-7FEF-A078-37CF-BE0079BD930A}"/>
              </a:ext>
            </a:extLst>
          </p:cNvPr>
          <p:cNvSpPr/>
          <p:nvPr/>
        </p:nvSpPr>
        <p:spPr>
          <a:xfrm>
            <a:off x="2179798" y="2906506"/>
            <a:ext cx="639602"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435A8418-EEB0-D043-CD0D-BB3EE270408D}"/>
                  </a:ext>
                </a:extLst>
              </p14:cNvPr>
              <p14:cNvContentPartPr/>
              <p14:nvPr/>
            </p14:nvContentPartPr>
            <p14:xfrm>
              <a:off x="2675267" y="3259720"/>
              <a:ext cx="3039734" cy="1042560"/>
            </p14:xfrm>
          </p:contentPart>
        </mc:Choice>
        <mc:Fallback xmlns="">
          <p:pic>
            <p:nvPicPr>
              <p:cNvPr id="20" name="Ink 19">
                <a:extLst>
                  <a:ext uri="{FF2B5EF4-FFF2-40B4-BE49-F238E27FC236}">
                    <a16:creationId xmlns:a16="http://schemas.microsoft.com/office/drawing/2014/main" id="{435A8418-EEB0-D043-CD0D-BB3EE270408D}"/>
                  </a:ext>
                </a:extLst>
              </p:cNvPr>
              <p:cNvPicPr/>
              <p:nvPr/>
            </p:nvPicPr>
            <p:blipFill>
              <a:blip r:embed="rId4"/>
              <a:stretch>
                <a:fillRect/>
              </a:stretch>
            </p:blipFill>
            <p:spPr>
              <a:xfrm>
                <a:off x="2666627" y="3250720"/>
                <a:ext cx="3057373" cy="1060200"/>
              </a:xfrm>
              <a:prstGeom prst="rect">
                <a:avLst/>
              </a:prstGeom>
            </p:spPr>
          </p:pic>
        </mc:Fallback>
      </mc:AlternateContent>
      <p:grpSp>
        <p:nvGrpSpPr>
          <p:cNvPr id="29" name="Group 28">
            <a:extLst>
              <a:ext uri="{FF2B5EF4-FFF2-40B4-BE49-F238E27FC236}">
                <a16:creationId xmlns:a16="http://schemas.microsoft.com/office/drawing/2014/main" id="{A3F4D27B-564F-90AB-F897-172911C7B5B9}"/>
              </a:ext>
            </a:extLst>
          </p:cNvPr>
          <p:cNvGrpSpPr/>
          <p:nvPr/>
        </p:nvGrpSpPr>
        <p:grpSpPr>
          <a:xfrm>
            <a:off x="3581387" y="2666440"/>
            <a:ext cx="2436464" cy="1756080"/>
            <a:chOff x="3581387" y="2666440"/>
            <a:chExt cx="2421000" cy="1756080"/>
          </a:xfrm>
        </p:grpSpPr>
        <mc:AlternateContent xmlns:mc="http://schemas.openxmlformats.org/markup-compatibility/2006" xmlns:p14="http://schemas.microsoft.com/office/powerpoint/2010/main">
          <mc:Choice Requires="p14">
            <p:contentPart p14:bwMode="auto" r:id="rId5">
              <p14:nvContentPartPr>
                <p14:cNvPr id="25" name="Ink 24">
                  <a:extLst>
                    <a:ext uri="{FF2B5EF4-FFF2-40B4-BE49-F238E27FC236}">
                      <a16:creationId xmlns:a16="http://schemas.microsoft.com/office/drawing/2014/main" id="{4F420DAE-0A29-7E4B-826C-C6BC8DB54FE3}"/>
                    </a:ext>
                  </a:extLst>
                </p14:cNvPr>
                <p14:cNvContentPartPr/>
                <p14:nvPr/>
              </p14:nvContentPartPr>
              <p14:xfrm>
                <a:off x="3581387" y="2666440"/>
                <a:ext cx="2345760" cy="1328760"/>
              </p14:xfrm>
            </p:contentPart>
          </mc:Choice>
          <mc:Fallback xmlns="">
            <p:pic>
              <p:nvPicPr>
                <p:cNvPr id="25" name="Ink 24">
                  <a:extLst>
                    <a:ext uri="{FF2B5EF4-FFF2-40B4-BE49-F238E27FC236}">
                      <a16:creationId xmlns:a16="http://schemas.microsoft.com/office/drawing/2014/main" id="{4F420DAE-0A29-7E4B-826C-C6BC8DB54FE3}"/>
                    </a:ext>
                  </a:extLst>
                </p:cNvPr>
                <p:cNvPicPr/>
                <p:nvPr/>
              </p:nvPicPr>
              <p:blipFill>
                <a:blip r:embed="rId6"/>
                <a:stretch>
                  <a:fillRect/>
                </a:stretch>
              </p:blipFill>
              <p:spPr>
                <a:xfrm>
                  <a:off x="3572445" y="2657800"/>
                  <a:ext cx="2363287" cy="1346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981FFC13-16F9-4B85-3C06-0FE373D935EF}"/>
                    </a:ext>
                  </a:extLst>
                </p14:cNvPr>
                <p14:cNvContentPartPr/>
                <p14:nvPr/>
              </p14:nvContentPartPr>
              <p14:xfrm>
                <a:off x="5858747" y="3928240"/>
                <a:ext cx="143640" cy="75240"/>
              </p14:xfrm>
            </p:contentPart>
          </mc:Choice>
          <mc:Fallback xmlns="">
            <p:pic>
              <p:nvPicPr>
                <p:cNvPr id="26" name="Ink 25">
                  <a:extLst>
                    <a:ext uri="{FF2B5EF4-FFF2-40B4-BE49-F238E27FC236}">
                      <a16:creationId xmlns:a16="http://schemas.microsoft.com/office/drawing/2014/main" id="{981FFC13-16F9-4B85-3C06-0FE373D935EF}"/>
                    </a:ext>
                  </a:extLst>
                </p:cNvPr>
                <p:cNvPicPr/>
                <p:nvPr/>
              </p:nvPicPr>
              <p:blipFill>
                <a:blip r:embed="rId8"/>
                <a:stretch>
                  <a:fillRect/>
                </a:stretch>
              </p:blipFill>
              <p:spPr>
                <a:xfrm>
                  <a:off x="5849792" y="3919600"/>
                  <a:ext cx="161192"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8" name="Ink 27">
                  <a:extLst>
                    <a:ext uri="{FF2B5EF4-FFF2-40B4-BE49-F238E27FC236}">
                      <a16:creationId xmlns:a16="http://schemas.microsoft.com/office/drawing/2014/main" id="{0ADC58E2-B8FB-2838-0E4B-2A1CFA153B88}"/>
                    </a:ext>
                  </a:extLst>
                </p14:cNvPr>
                <p14:cNvContentPartPr/>
                <p14:nvPr/>
              </p14:nvContentPartPr>
              <p14:xfrm>
                <a:off x="5536907" y="4207600"/>
                <a:ext cx="163080" cy="214920"/>
              </p14:xfrm>
            </p:contentPart>
          </mc:Choice>
          <mc:Fallback xmlns="">
            <p:pic>
              <p:nvPicPr>
                <p:cNvPr id="28" name="Ink 27">
                  <a:extLst>
                    <a:ext uri="{FF2B5EF4-FFF2-40B4-BE49-F238E27FC236}">
                      <a16:creationId xmlns:a16="http://schemas.microsoft.com/office/drawing/2014/main" id="{0ADC58E2-B8FB-2838-0E4B-2A1CFA153B88}"/>
                    </a:ext>
                  </a:extLst>
                </p:cNvPr>
                <p:cNvPicPr/>
                <p:nvPr/>
              </p:nvPicPr>
              <p:blipFill>
                <a:blip r:embed="rId10"/>
                <a:stretch>
                  <a:fillRect/>
                </a:stretch>
              </p:blipFill>
              <p:spPr>
                <a:xfrm>
                  <a:off x="5528324" y="4198960"/>
                  <a:ext cx="180604" cy="232560"/>
                </a:xfrm>
                <a:prstGeom prst="rect">
                  <a:avLst/>
                </a:prstGeom>
              </p:spPr>
            </p:pic>
          </mc:Fallback>
        </mc:AlternateContent>
      </p:grpSp>
    </p:spTree>
    <p:extLst>
      <p:ext uri="{BB962C8B-B14F-4D97-AF65-F5344CB8AC3E}">
        <p14:creationId xmlns:p14="http://schemas.microsoft.com/office/powerpoint/2010/main" val="215570926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9332E-65B1-B204-375D-8A5136C52283}"/>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2618B8E8-8AC1-5FC2-7BD7-500B4A362703}"/>
              </a:ext>
            </a:extLst>
          </p:cNvPr>
          <p:cNvPicPr>
            <a:picLocks noChangeAspect="1"/>
          </p:cNvPicPr>
          <p:nvPr/>
        </p:nvPicPr>
        <p:blipFill>
          <a:blip r:embed="rId2"/>
          <a:srcRect/>
          <a:stretch/>
        </p:blipFill>
        <p:spPr>
          <a:xfrm>
            <a:off x="4300585" y="1406741"/>
            <a:ext cx="6960646" cy="5033991"/>
          </a:xfrm>
          <a:prstGeom prst="rect">
            <a:avLst/>
          </a:prstGeom>
        </p:spPr>
      </p:pic>
      <p:sp>
        <p:nvSpPr>
          <p:cNvPr id="2" name="Slide Number Placeholder 1">
            <a:extLst>
              <a:ext uri="{FF2B5EF4-FFF2-40B4-BE49-F238E27FC236}">
                <a16:creationId xmlns:a16="http://schemas.microsoft.com/office/drawing/2014/main" id="{D992A120-45F9-DAD8-7886-3364F97B437A}"/>
              </a:ext>
            </a:extLst>
          </p:cNvPr>
          <p:cNvSpPr>
            <a:spLocks noGrp="1"/>
          </p:cNvSpPr>
          <p:nvPr>
            <p:ph type="sldNum" sz="quarter" idx="12"/>
          </p:nvPr>
        </p:nvSpPr>
        <p:spPr/>
        <p:txBody>
          <a:bodyPr/>
          <a:lstStyle/>
          <a:p>
            <a:fld id="{EDD5F93E-BA5F-F548-A31E-0AA1C4D7945C}" type="slidenum">
              <a:rPr lang="en-US" smtClean="0"/>
              <a:pPr/>
              <a:t>104</a:t>
            </a:fld>
            <a:endParaRPr lang="en-US" dirty="0"/>
          </a:p>
        </p:txBody>
      </p:sp>
      <p:sp>
        <p:nvSpPr>
          <p:cNvPr id="11" name="Left Brace 10">
            <a:extLst>
              <a:ext uri="{FF2B5EF4-FFF2-40B4-BE49-F238E27FC236}">
                <a16:creationId xmlns:a16="http://schemas.microsoft.com/office/drawing/2014/main" id="{7FF6A62C-EC27-0962-5CEE-E30E586D14A7}"/>
              </a:ext>
            </a:extLst>
          </p:cNvPr>
          <p:cNvSpPr/>
          <p:nvPr/>
        </p:nvSpPr>
        <p:spPr>
          <a:xfrm>
            <a:off x="3638284" y="1677864"/>
            <a:ext cx="473347" cy="2174469"/>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6B622BA2-87CF-5031-686D-6D7B0FB2AAA8}"/>
              </a:ext>
            </a:extLst>
          </p:cNvPr>
          <p:cNvSpPr txBox="1"/>
          <p:nvPr/>
        </p:nvSpPr>
        <p:spPr>
          <a:xfrm>
            <a:off x="590215" y="2017481"/>
            <a:ext cx="2800685" cy="2585323"/>
          </a:xfrm>
          <a:prstGeom prst="rect">
            <a:avLst/>
          </a:prstGeom>
          <a:noFill/>
        </p:spPr>
        <p:txBody>
          <a:bodyPr wrap="square" rtlCol="0">
            <a:spAutoFit/>
          </a:bodyPr>
          <a:lstStyle/>
          <a:p>
            <a:pPr algn="l"/>
            <a:r>
              <a:rPr lang="en-US" dirty="0"/>
              <a:t>Here we can use the injection plot as a base.</a:t>
            </a:r>
          </a:p>
          <a:p>
            <a:pPr algn="l"/>
            <a:endParaRPr lang="en-US" dirty="0"/>
          </a:p>
          <a:p>
            <a:pPr algn="l"/>
            <a:r>
              <a:rPr lang="en-US" dirty="0"/>
              <a:t>“Remove” Axis 2-4</a:t>
            </a:r>
          </a:p>
          <a:p>
            <a:pPr algn="l"/>
            <a:endParaRPr lang="en-US" dirty="0"/>
          </a:p>
          <a:p>
            <a:pPr algn="l"/>
            <a:r>
              <a:rPr lang="en-US" dirty="0"/>
              <a:t>On Axis 2, add any frac info of interest. In this case, we selected the height and length of the fracture.</a:t>
            </a:r>
          </a:p>
        </p:txBody>
      </p:sp>
      <p:sp>
        <p:nvSpPr>
          <p:cNvPr id="43" name="Rectangle 42">
            <a:extLst>
              <a:ext uri="{FF2B5EF4-FFF2-40B4-BE49-F238E27FC236}">
                <a16:creationId xmlns:a16="http://schemas.microsoft.com/office/drawing/2014/main" id="{2F60244F-06A6-9C70-5735-98C909D2C1F2}"/>
              </a:ext>
            </a:extLst>
          </p:cNvPr>
          <p:cNvSpPr/>
          <p:nvPr/>
        </p:nvSpPr>
        <p:spPr>
          <a:xfrm>
            <a:off x="4266792" y="6178953"/>
            <a:ext cx="851860" cy="29867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398896F8-5367-EB13-A644-05FD94F90908}"/>
              </a:ext>
            </a:extLst>
          </p:cNvPr>
          <p:cNvSpPr>
            <a:spLocks noGrp="1"/>
          </p:cNvSpPr>
          <p:nvPr>
            <p:ph type="title"/>
          </p:nvPr>
        </p:nvSpPr>
        <p:spPr>
          <a:xfrm>
            <a:off x="586214" y="1"/>
            <a:ext cx="11019570" cy="1127760"/>
          </a:xfrm>
        </p:spPr>
        <p:txBody>
          <a:bodyPr/>
          <a:lstStyle/>
          <a:p>
            <a:r>
              <a:rPr lang="en-US" dirty="0"/>
              <a:t>Viz Tool: Additional Outputs – Extra fracture info (Line Plot 1)</a:t>
            </a:r>
          </a:p>
        </p:txBody>
      </p:sp>
      <p:sp>
        <p:nvSpPr>
          <p:cNvPr id="7" name="TextBox 6">
            <a:extLst>
              <a:ext uri="{FF2B5EF4-FFF2-40B4-BE49-F238E27FC236}">
                <a16:creationId xmlns:a16="http://schemas.microsoft.com/office/drawing/2014/main" id="{48E29063-2872-A64B-0F1F-BA95CEE2E82C}"/>
              </a:ext>
            </a:extLst>
          </p:cNvPr>
          <p:cNvSpPr txBox="1"/>
          <p:nvPr/>
        </p:nvSpPr>
        <p:spPr>
          <a:xfrm>
            <a:off x="586214" y="777882"/>
            <a:ext cx="10804029" cy="646331"/>
          </a:xfrm>
          <a:prstGeom prst="rect">
            <a:avLst/>
          </a:prstGeom>
          <a:noFill/>
        </p:spPr>
        <p:txBody>
          <a:bodyPr wrap="square" rtlCol="0">
            <a:spAutoFit/>
          </a:bodyPr>
          <a:lstStyle/>
          <a:p>
            <a:r>
              <a:rPr lang="en-US" dirty="0"/>
              <a:t>You can also show extra fracture information, which splits results up by each fracture or perforation. </a:t>
            </a:r>
          </a:p>
          <a:p>
            <a:pPr algn="l"/>
            <a:endParaRPr lang="en-US" dirty="0"/>
          </a:p>
        </p:txBody>
      </p:sp>
      <p:cxnSp>
        <p:nvCxnSpPr>
          <p:cNvPr id="10" name="Straight Connector 9">
            <a:extLst>
              <a:ext uri="{FF2B5EF4-FFF2-40B4-BE49-F238E27FC236}">
                <a16:creationId xmlns:a16="http://schemas.microsoft.com/office/drawing/2014/main" id="{E47FA91C-0AB7-2A81-2B9C-A39B5C30474C}"/>
              </a:ext>
            </a:extLst>
          </p:cNvPr>
          <p:cNvCxnSpPr>
            <a:cxnSpLocks/>
          </p:cNvCxnSpPr>
          <p:nvPr/>
        </p:nvCxnSpPr>
        <p:spPr>
          <a:xfrm>
            <a:off x="8094133" y="3783019"/>
            <a:ext cx="355600"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CCE9C16-D777-2742-D1C7-DE6D09A26E98}"/>
              </a:ext>
            </a:extLst>
          </p:cNvPr>
          <p:cNvSpPr txBox="1"/>
          <p:nvPr/>
        </p:nvSpPr>
        <p:spPr>
          <a:xfrm>
            <a:off x="8722748" y="2384715"/>
            <a:ext cx="1933356" cy="584775"/>
          </a:xfrm>
          <a:prstGeom prst="rect">
            <a:avLst/>
          </a:prstGeom>
          <a:noFill/>
        </p:spPr>
        <p:txBody>
          <a:bodyPr wrap="square" rtlCol="0">
            <a:spAutoFit/>
          </a:bodyPr>
          <a:lstStyle/>
          <a:p>
            <a:pPr algn="l"/>
            <a:r>
              <a:rPr lang="en-US" sz="1600" dirty="0"/>
              <a:t>Search for “Frac” to see available plots.</a:t>
            </a:r>
          </a:p>
        </p:txBody>
      </p:sp>
      <p:grpSp>
        <p:nvGrpSpPr>
          <p:cNvPr id="17" name="Group 16">
            <a:extLst>
              <a:ext uri="{FF2B5EF4-FFF2-40B4-BE49-F238E27FC236}">
                <a16:creationId xmlns:a16="http://schemas.microsoft.com/office/drawing/2014/main" id="{5D581388-8C9E-5253-D281-CA87B887A67D}"/>
              </a:ext>
            </a:extLst>
          </p:cNvPr>
          <p:cNvGrpSpPr/>
          <p:nvPr/>
        </p:nvGrpSpPr>
        <p:grpSpPr>
          <a:xfrm>
            <a:off x="8563268" y="2986357"/>
            <a:ext cx="977400" cy="755640"/>
            <a:chOff x="5125800" y="2992505"/>
            <a:chExt cx="977400" cy="755640"/>
          </a:xfrm>
        </p:grpSpPr>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23F62A8D-51E7-439B-17FF-720995EEEFDE}"/>
                    </a:ext>
                  </a:extLst>
                </p14:cNvPr>
                <p14:cNvContentPartPr/>
                <p14:nvPr/>
              </p14:nvContentPartPr>
              <p14:xfrm>
                <a:off x="5161440" y="2992505"/>
                <a:ext cx="941760" cy="672480"/>
              </p14:xfrm>
            </p:contentPart>
          </mc:Choice>
          <mc:Fallback xmlns="">
            <p:pic>
              <p:nvPicPr>
                <p:cNvPr id="18" name="Ink 17">
                  <a:extLst>
                    <a:ext uri="{FF2B5EF4-FFF2-40B4-BE49-F238E27FC236}">
                      <a16:creationId xmlns:a16="http://schemas.microsoft.com/office/drawing/2014/main" id="{23F62A8D-51E7-439B-17FF-720995EEEFDE}"/>
                    </a:ext>
                  </a:extLst>
                </p:cNvPr>
                <p:cNvPicPr/>
                <p:nvPr/>
              </p:nvPicPr>
              <p:blipFill>
                <a:blip r:embed="rId4"/>
                <a:stretch>
                  <a:fillRect/>
                </a:stretch>
              </p:blipFill>
              <p:spPr>
                <a:xfrm>
                  <a:off x="5152440" y="2983505"/>
                  <a:ext cx="959400" cy="690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7FB3CE3D-A84E-6CF1-4E62-75CD3E9ABCDC}"/>
                    </a:ext>
                  </a:extLst>
                </p14:cNvPr>
                <p14:cNvContentPartPr/>
                <p14:nvPr/>
              </p14:nvContentPartPr>
              <p14:xfrm>
                <a:off x="5125800" y="3608825"/>
                <a:ext cx="159480" cy="139320"/>
              </p14:xfrm>
            </p:contentPart>
          </mc:Choice>
          <mc:Fallback xmlns="">
            <p:pic>
              <p:nvPicPr>
                <p:cNvPr id="19" name="Ink 18">
                  <a:extLst>
                    <a:ext uri="{FF2B5EF4-FFF2-40B4-BE49-F238E27FC236}">
                      <a16:creationId xmlns:a16="http://schemas.microsoft.com/office/drawing/2014/main" id="{7FB3CE3D-A84E-6CF1-4E62-75CD3E9ABCDC}"/>
                    </a:ext>
                  </a:extLst>
                </p:cNvPr>
                <p:cNvPicPr/>
                <p:nvPr/>
              </p:nvPicPr>
              <p:blipFill>
                <a:blip r:embed="rId6"/>
                <a:stretch>
                  <a:fillRect/>
                </a:stretch>
              </p:blipFill>
              <p:spPr>
                <a:xfrm>
                  <a:off x="5116800" y="3600185"/>
                  <a:ext cx="177120" cy="156960"/>
                </a:xfrm>
                <a:prstGeom prst="rect">
                  <a:avLst/>
                </a:prstGeom>
              </p:spPr>
            </p:pic>
          </mc:Fallback>
        </mc:AlternateContent>
      </p:grpSp>
    </p:spTree>
    <p:extLst>
      <p:ext uri="{BB962C8B-B14F-4D97-AF65-F5344CB8AC3E}">
        <p14:creationId xmlns:p14="http://schemas.microsoft.com/office/powerpoint/2010/main" val="93727528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A499C-FD7E-F4E3-F94B-6C13B61BA5E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902B9E-FFA5-A55E-1629-48E95AF4C5C2}"/>
              </a:ext>
            </a:extLst>
          </p:cNvPr>
          <p:cNvSpPr>
            <a:spLocks noGrp="1"/>
          </p:cNvSpPr>
          <p:nvPr>
            <p:ph type="sldNum" sz="quarter" idx="12"/>
          </p:nvPr>
        </p:nvSpPr>
        <p:spPr/>
        <p:txBody>
          <a:bodyPr/>
          <a:lstStyle/>
          <a:p>
            <a:fld id="{EDD5F93E-BA5F-F548-A31E-0AA1C4D7945C}" type="slidenum">
              <a:rPr lang="en-US" smtClean="0"/>
              <a:pPr/>
              <a:t>105</a:t>
            </a:fld>
            <a:endParaRPr lang="en-US" dirty="0"/>
          </a:p>
        </p:txBody>
      </p:sp>
      <p:pic>
        <p:nvPicPr>
          <p:cNvPr id="6" name="Picture 5">
            <a:extLst>
              <a:ext uri="{FF2B5EF4-FFF2-40B4-BE49-F238E27FC236}">
                <a16:creationId xmlns:a16="http://schemas.microsoft.com/office/drawing/2014/main" id="{0995352E-0344-4CBC-8333-FF040E0655D7}"/>
              </a:ext>
            </a:extLst>
          </p:cNvPr>
          <p:cNvPicPr>
            <a:picLocks noChangeAspect="1"/>
          </p:cNvPicPr>
          <p:nvPr/>
        </p:nvPicPr>
        <p:blipFill>
          <a:blip r:embed="rId2"/>
          <a:srcRect/>
          <a:stretch/>
        </p:blipFill>
        <p:spPr>
          <a:xfrm>
            <a:off x="1511717" y="1189965"/>
            <a:ext cx="9803065" cy="5104179"/>
          </a:xfrm>
          <a:prstGeom prst="rect">
            <a:avLst/>
          </a:prstGeom>
        </p:spPr>
      </p:pic>
      <p:sp>
        <p:nvSpPr>
          <p:cNvPr id="8" name="Title 2">
            <a:extLst>
              <a:ext uri="{FF2B5EF4-FFF2-40B4-BE49-F238E27FC236}">
                <a16:creationId xmlns:a16="http://schemas.microsoft.com/office/drawing/2014/main" id="{DD7F1409-C21C-3F46-6CDD-A390E8FA2A86}"/>
              </a:ext>
            </a:extLst>
          </p:cNvPr>
          <p:cNvSpPr>
            <a:spLocks noGrp="1"/>
          </p:cNvSpPr>
          <p:nvPr>
            <p:ph type="title"/>
          </p:nvPr>
        </p:nvSpPr>
        <p:spPr>
          <a:xfrm>
            <a:off x="586214" y="1"/>
            <a:ext cx="11019570" cy="1127760"/>
          </a:xfrm>
        </p:spPr>
        <p:txBody>
          <a:bodyPr/>
          <a:lstStyle/>
          <a:p>
            <a:r>
              <a:rPr lang="en-US" dirty="0"/>
              <a:t>Viz Tool: Additional Outputs – Extra fracture info (Line Plot 1)</a:t>
            </a:r>
          </a:p>
        </p:txBody>
      </p:sp>
      <p:sp>
        <p:nvSpPr>
          <p:cNvPr id="9" name="TextBox 8">
            <a:extLst>
              <a:ext uri="{FF2B5EF4-FFF2-40B4-BE49-F238E27FC236}">
                <a16:creationId xmlns:a16="http://schemas.microsoft.com/office/drawing/2014/main" id="{BC84811E-CAC0-AD55-5089-A4F11840AEDE}"/>
              </a:ext>
            </a:extLst>
          </p:cNvPr>
          <p:cNvSpPr txBox="1"/>
          <p:nvPr/>
        </p:nvSpPr>
        <p:spPr>
          <a:xfrm>
            <a:off x="586214" y="777882"/>
            <a:ext cx="10804029" cy="646331"/>
          </a:xfrm>
          <a:prstGeom prst="rect">
            <a:avLst/>
          </a:prstGeom>
          <a:noFill/>
        </p:spPr>
        <p:txBody>
          <a:bodyPr wrap="square" rtlCol="0">
            <a:spAutoFit/>
          </a:bodyPr>
          <a:lstStyle/>
          <a:p>
            <a:r>
              <a:rPr lang="en-US" dirty="0"/>
              <a:t>Here we see the fracture growing during stimulation. Frac by frac Production parameters could also be shown on Plot 2.</a:t>
            </a:r>
          </a:p>
        </p:txBody>
      </p:sp>
      <p:sp>
        <p:nvSpPr>
          <p:cNvPr id="10" name="Oval 9">
            <a:extLst>
              <a:ext uri="{FF2B5EF4-FFF2-40B4-BE49-F238E27FC236}">
                <a16:creationId xmlns:a16="http://schemas.microsoft.com/office/drawing/2014/main" id="{B5AC9C2B-3295-7444-1B40-5115B0A17CB0}"/>
              </a:ext>
            </a:extLst>
          </p:cNvPr>
          <p:cNvSpPr/>
          <p:nvPr/>
        </p:nvSpPr>
        <p:spPr>
          <a:xfrm>
            <a:off x="2179798" y="2219028"/>
            <a:ext cx="808935" cy="482468"/>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70EEF3FE-8C85-17CF-2623-B1488C574567}"/>
              </a:ext>
            </a:extLst>
          </p:cNvPr>
          <p:cNvGrpSpPr/>
          <p:nvPr/>
        </p:nvGrpSpPr>
        <p:grpSpPr>
          <a:xfrm>
            <a:off x="668267" y="2463760"/>
            <a:ext cx="1986480" cy="2847240"/>
            <a:chOff x="668267" y="2463760"/>
            <a:chExt cx="1986480" cy="2847240"/>
          </a:xfrm>
        </p:grpSpPr>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0FF71695-75E1-98DC-A56D-5BD2A27FAA86}"/>
                    </a:ext>
                  </a:extLst>
                </p14:cNvPr>
                <p14:cNvContentPartPr/>
                <p14:nvPr/>
              </p14:nvContentPartPr>
              <p14:xfrm>
                <a:off x="668267" y="2463760"/>
                <a:ext cx="1955880" cy="2727000"/>
              </p14:xfrm>
            </p:contentPart>
          </mc:Choice>
          <mc:Fallback xmlns="">
            <p:pic>
              <p:nvPicPr>
                <p:cNvPr id="11" name="Ink 10">
                  <a:extLst>
                    <a:ext uri="{FF2B5EF4-FFF2-40B4-BE49-F238E27FC236}">
                      <a16:creationId xmlns:a16="http://schemas.microsoft.com/office/drawing/2014/main" id="{0FF71695-75E1-98DC-A56D-5BD2A27FAA86}"/>
                    </a:ext>
                  </a:extLst>
                </p:cNvPr>
                <p:cNvPicPr/>
                <p:nvPr/>
              </p:nvPicPr>
              <p:blipFill>
                <a:blip r:embed="rId4"/>
                <a:stretch>
                  <a:fillRect/>
                </a:stretch>
              </p:blipFill>
              <p:spPr>
                <a:xfrm>
                  <a:off x="659267" y="2454760"/>
                  <a:ext cx="1973520" cy="2744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90A57856-E7BD-ED5D-906F-7BCD8154AC68}"/>
                    </a:ext>
                  </a:extLst>
                </p14:cNvPr>
                <p14:cNvContentPartPr/>
                <p14:nvPr/>
              </p14:nvContentPartPr>
              <p14:xfrm>
                <a:off x="2514347" y="5088520"/>
                <a:ext cx="140400" cy="222480"/>
              </p14:xfrm>
            </p:contentPart>
          </mc:Choice>
          <mc:Fallback xmlns="">
            <p:pic>
              <p:nvPicPr>
                <p:cNvPr id="12" name="Ink 11">
                  <a:extLst>
                    <a:ext uri="{FF2B5EF4-FFF2-40B4-BE49-F238E27FC236}">
                      <a16:creationId xmlns:a16="http://schemas.microsoft.com/office/drawing/2014/main" id="{90A57856-E7BD-ED5D-906F-7BCD8154AC68}"/>
                    </a:ext>
                  </a:extLst>
                </p:cNvPr>
                <p:cNvPicPr/>
                <p:nvPr/>
              </p:nvPicPr>
              <p:blipFill>
                <a:blip r:embed="rId6"/>
                <a:stretch>
                  <a:fillRect/>
                </a:stretch>
              </p:blipFill>
              <p:spPr>
                <a:xfrm>
                  <a:off x="2505707" y="5079520"/>
                  <a:ext cx="158040" cy="240120"/>
                </a:xfrm>
                <a:prstGeom prst="rect">
                  <a:avLst/>
                </a:prstGeom>
              </p:spPr>
            </p:pic>
          </mc:Fallback>
        </mc:AlternateContent>
      </p:grpSp>
    </p:spTree>
    <p:extLst>
      <p:ext uri="{BB962C8B-B14F-4D97-AF65-F5344CB8AC3E}">
        <p14:creationId xmlns:p14="http://schemas.microsoft.com/office/powerpoint/2010/main" val="188506708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46F18-9628-5841-567B-87E87C12904E}"/>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C6E4DA8-7B6F-FD53-D223-9847BDE9F3A0}"/>
              </a:ext>
            </a:extLst>
          </p:cNvPr>
          <p:cNvPicPr>
            <a:picLocks noChangeAspect="1"/>
          </p:cNvPicPr>
          <p:nvPr/>
        </p:nvPicPr>
        <p:blipFill>
          <a:blip r:embed="rId2"/>
          <a:srcRect/>
          <a:stretch/>
        </p:blipFill>
        <p:spPr>
          <a:xfrm>
            <a:off x="4328345" y="1417373"/>
            <a:ext cx="6905125" cy="5012727"/>
          </a:xfrm>
          <a:prstGeom prst="rect">
            <a:avLst/>
          </a:prstGeom>
        </p:spPr>
      </p:pic>
      <p:sp>
        <p:nvSpPr>
          <p:cNvPr id="2" name="Slide Number Placeholder 1">
            <a:extLst>
              <a:ext uri="{FF2B5EF4-FFF2-40B4-BE49-F238E27FC236}">
                <a16:creationId xmlns:a16="http://schemas.microsoft.com/office/drawing/2014/main" id="{02E51C64-BBB8-8FFE-C5A9-F6F17FF30305}"/>
              </a:ext>
            </a:extLst>
          </p:cNvPr>
          <p:cNvSpPr>
            <a:spLocks noGrp="1"/>
          </p:cNvSpPr>
          <p:nvPr>
            <p:ph type="sldNum" sz="quarter" idx="12"/>
          </p:nvPr>
        </p:nvSpPr>
        <p:spPr/>
        <p:txBody>
          <a:bodyPr/>
          <a:lstStyle/>
          <a:p>
            <a:fld id="{EDD5F93E-BA5F-F548-A31E-0AA1C4D7945C}" type="slidenum">
              <a:rPr lang="en-US" smtClean="0"/>
              <a:pPr/>
              <a:t>106</a:t>
            </a:fld>
            <a:endParaRPr lang="en-US" dirty="0"/>
          </a:p>
        </p:txBody>
      </p:sp>
      <p:sp>
        <p:nvSpPr>
          <p:cNvPr id="11" name="Left Brace 10">
            <a:extLst>
              <a:ext uri="{FF2B5EF4-FFF2-40B4-BE49-F238E27FC236}">
                <a16:creationId xmlns:a16="http://schemas.microsoft.com/office/drawing/2014/main" id="{C763431D-81F3-15D1-9939-A2CA17DA2E2C}"/>
              </a:ext>
            </a:extLst>
          </p:cNvPr>
          <p:cNvSpPr/>
          <p:nvPr/>
        </p:nvSpPr>
        <p:spPr>
          <a:xfrm>
            <a:off x="3638284" y="1677864"/>
            <a:ext cx="473347" cy="2105155"/>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A361D4D3-5AF2-B58C-F8F3-AD469FA6BCA3}"/>
              </a:ext>
            </a:extLst>
          </p:cNvPr>
          <p:cNvSpPr txBox="1"/>
          <p:nvPr/>
        </p:nvSpPr>
        <p:spPr>
          <a:xfrm>
            <a:off x="590215" y="2017481"/>
            <a:ext cx="2800685" cy="1754326"/>
          </a:xfrm>
          <a:prstGeom prst="rect">
            <a:avLst/>
          </a:prstGeom>
          <a:noFill/>
        </p:spPr>
        <p:txBody>
          <a:bodyPr wrap="square" rtlCol="0">
            <a:spAutoFit/>
          </a:bodyPr>
          <a:lstStyle/>
          <a:p>
            <a:pPr algn="l"/>
            <a:r>
              <a:rPr lang="en-US" dirty="0"/>
              <a:t>“Remove”/ “Clear” Axes</a:t>
            </a:r>
          </a:p>
          <a:p>
            <a:pPr algn="l"/>
            <a:endParaRPr lang="en-US" dirty="0"/>
          </a:p>
          <a:p>
            <a:pPr algn="l"/>
            <a:r>
              <a:rPr lang="en-US" dirty="0"/>
              <a:t>Choose any econ models of interest. Here we put DROI and Instantaneous IRR on Axis 1.</a:t>
            </a:r>
          </a:p>
        </p:txBody>
      </p:sp>
      <p:sp>
        <p:nvSpPr>
          <p:cNvPr id="43" name="Rectangle 42">
            <a:extLst>
              <a:ext uri="{FF2B5EF4-FFF2-40B4-BE49-F238E27FC236}">
                <a16:creationId xmlns:a16="http://schemas.microsoft.com/office/drawing/2014/main" id="{AD898ADB-43A7-57D8-E966-925FD5B3731D}"/>
              </a:ext>
            </a:extLst>
          </p:cNvPr>
          <p:cNvSpPr/>
          <p:nvPr/>
        </p:nvSpPr>
        <p:spPr>
          <a:xfrm>
            <a:off x="4292193" y="6136618"/>
            <a:ext cx="851860" cy="29867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5DD4D713-CB9B-2621-B8B1-421AD1C80B3A}"/>
              </a:ext>
            </a:extLst>
          </p:cNvPr>
          <p:cNvSpPr>
            <a:spLocks noGrp="1"/>
          </p:cNvSpPr>
          <p:nvPr>
            <p:ph type="title"/>
          </p:nvPr>
        </p:nvSpPr>
        <p:spPr>
          <a:xfrm>
            <a:off x="586214" y="1"/>
            <a:ext cx="11019570" cy="1127760"/>
          </a:xfrm>
        </p:spPr>
        <p:txBody>
          <a:bodyPr/>
          <a:lstStyle/>
          <a:p>
            <a:r>
              <a:rPr lang="en-US" dirty="0"/>
              <a:t>Viz Tool: Additional Outputs – Economics model (Line Plot 3)</a:t>
            </a:r>
          </a:p>
        </p:txBody>
      </p:sp>
      <p:sp>
        <p:nvSpPr>
          <p:cNvPr id="7" name="TextBox 6">
            <a:extLst>
              <a:ext uri="{FF2B5EF4-FFF2-40B4-BE49-F238E27FC236}">
                <a16:creationId xmlns:a16="http://schemas.microsoft.com/office/drawing/2014/main" id="{0D722BBC-8FD9-1F79-4954-98C16B61CF45}"/>
              </a:ext>
            </a:extLst>
          </p:cNvPr>
          <p:cNvSpPr txBox="1"/>
          <p:nvPr/>
        </p:nvSpPr>
        <p:spPr>
          <a:xfrm>
            <a:off x="586214" y="777882"/>
            <a:ext cx="10804029" cy="369332"/>
          </a:xfrm>
          <a:prstGeom prst="rect">
            <a:avLst/>
          </a:prstGeom>
          <a:noFill/>
        </p:spPr>
        <p:txBody>
          <a:bodyPr wrap="square" rtlCol="0">
            <a:spAutoFit/>
          </a:bodyPr>
          <a:lstStyle/>
          <a:p>
            <a:r>
              <a:rPr lang="en-US" dirty="0"/>
              <a:t>Add a third line plot panel. </a:t>
            </a:r>
          </a:p>
        </p:txBody>
      </p:sp>
      <p:cxnSp>
        <p:nvCxnSpPr>
          <p:cNvPr id="10" name="Straight Connector 9">
            <a:extLst>
              <a:ext uri="{FF2B5EF4-FFF2-40B4-BE49-F238E27FC236}">
                <a16:creationId xmlns:a16="http://schemas.microsoft.com/office/drawing/2014/main" id="{03E5577D-CC68-554D-C6FA-F0778232BC89}"/>
              </a:ext>
            </a:extLst>
          </p:cNvPr>
          <p:cNvCxnSpPr>
            <a:cxnSpLocks/>
          </p:cNvCxnSpPr>
          <p:nvPr/>
        </p:nvCxnSpPr>
        <p:spPr>
          <a:xfrm>
            <a:off x="4702933" y="3775819"/>
            <a:ext cx="355600"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8337F23-8D9F-7F92-0D77-87BA2F464875}"/>
              </a:ext>
            </a:extLst>
          </p:cNvPr>
          <p:cNvSpPr txBox="1"/>
          <p:nvPr/>
        </p:nvSpPr>
        <p:spPr>
          <a:xfrm>
            <a:off x="5885948" y="2377515"/>
            <a:ext cx="1933356" cy="584775"/>
          </a:xfrm>
          <a:prstGeom prst="rect">
            <a:avLst/>
          </a:prstGeom>
          <a:noFill/>
        </p:spPr>
        <p:txBody>
          <a:bodyPr wrap="square" rtlCol="0">
            <a:spAutoFit/>
          </a:bodyPr>
          <a:lstStyle/>
          <a:p>
            <a:pPr algn="l"/>
            <a:r>
              <a:rPr lang="en-US" sz="1600" dirty="0"/>
              <a:t>Search for “Econ” to see available plots.</a:t>
            </a:r>
          </a:p>
        </p:txBody>
      </p:sp>
      <p:grpSp>
        <p:nvGrpSpPr>
          <p:cNvPr id="17" name="Group 16">
            <a:extLst>
              <a:ext uri="{FF2B5EF4-FFF2-40B4-BE49-F238E27FC236}">
                <a16:creationId xmlns:a16="http://schemas.microsoft.com/office/drawing/2014/main" id="{3BC0580E-F0B9-100B-8CEC-C28B6ADB7EC9}"/>
              </a:ext>
            </a:extLst>
          </p:cNvPr>
          <p:cNvGrpSpPr/>
          <p:nvPr/>
        </p:nvGrpSpPr>
        <p:grpSpPr>
          <a:xfrm>
            <a:off x="5172068" y="2979157"/>
            <a:ext cx="977400" cy="755640"/>
            <a:chOff x="5125800" y="2992505"/>
            <a:chExt cx="977400" cy="755640"/>
          </a:xfrm>
        </p:grpSpPr>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221019DD-399D-BD20-B395-3AC6C0101C6B}"/>
                    </a:ext>
                  </a:extLst>
                </p14:cNvPr>
                <p14:cNvContentPartPr/>
                <p14:nvPr/>
              </p14:nvContentPartPr>
              <p14:xfrm>
                <a:off x="5161440" y="2992505"/>
                <a:ext cx="941760" cy="672480"/>
              </p14:xfrm>
            </p:contentPart>
          </mc:Choice>
          <mc:Fallback xmlns="">
            <p:pic>
              <p:nvPicPr>
                <p:cNvPr id="18" name="Ink 17">
                  <a:extLst>
                    <a:ext uri="{FF2B5EF4-FFF2-40B4-BE49-F238E27FC236}">
                      <a16:creationId xmlns:a16="http://schemas.microsoft.com/office/drawing/2014/main" id="{221019DD-399D-BD20-B395-3AC6C0101C6B}"/>
                    </a:ext>
                  </a:extLst>
                </p:cNvPr>
                <p:cNvPicPr/>
                <p:nvPr/>
              </p:nvPicPr>
              <p:blipFill>
                <a:blip r:embed="rId4"/>
                <a:stretch>
                  <a:fillRect/>
                </a:stretch>
              </p:blipFill>
              <p:spPr>
                <a:xfrm>
                  <a:off x="5152440" y="2983505"/>
                  <a:ext cx="959400" cy="690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ED8DDE48-9E1E-CF28-34AF-C83F8358734E}"/>
                    </a:ext>
                  </a:extLst>
                </p14:cNvPr>
                <p14:cNvContentPartPr/>
                <p14:nvPr/>
              </p14:nvContentPartPr>
              <p14:xfrm>
                <a:off x="5125800" y="3608825"/>
                <a:ext cx="159480" cy="139320"/>
              </p14:xfrm>
            </p:contentPart>
          </mc:Choice>
          <mc:Fallback xmlns="">
            <p:pic>
              <p:nvPicPr>
                <p:cNvPr id="19" name="Ink 18">
                  <a:extLst>
                    <a:ext uri="{FF2B5EF4-FFF2-40B4-BE49-F238E27FC236}">
                      <a16:creationId xmlns:a16="http://schemas.microsoft.com/office/drawing/2014/main" id="{ED8DDE48-9E1E-CF28-34AF-C83F8358734E}"/>
                    </a:ext>
                  </a:extLst>
                </p:cNvPr>
                <p:cNvPicPr/>
                <p:nvPr/>
              </p:nvPicPr>
              <p:blipFill>
                <a:blip r:embed="rId6"/>
                <a:stretch>
                  <a:fillRect/>
                </a:stretch>
              </p:blipFill>
              <p:spPr>
                <a:xfrm>
                  <a:off x="5116800" y="3599825"/>
                  <a:ext cx="177120" cy="156960"/>
                </a:xfrm>
                <a:prstGeom prst="rect">
                  <a:avLst/>
                </a:prstGeom>
              </p:spPr>
            </p:pic>
          </mc:Fallback>
        </mc:AlternateContent>
      </p:grpSp>
    </p:spTree>
    <p:extLst>
      <p:ext uri="{BB962C8B-B14F-4D97-AF65-F5344CB8AC3E}">
        <p14:creationId xmlns:p14="http://schemas.microsoft.com/office/powerpoint/2010/main" val="236848347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D75AB-D622-89FF-8401-D946E68C774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3C3297-E745-6D3D-D28E-122BB76C98EF}"/>
              </a:ext>
            </a:extLst>
          </p:cNvPr>
          <p:cNvSpPr>
            <a:spLocks noGrp="1"/>
          </p:cNvSpPr>
          <p:nvPr>
            <p:ph type="sldNum" sz="quarter" idx="12"/>
          </p:nvPr>
        </p:nvSpPr>
        <p:spPr/>
        <p:txBody>
          <a:bodyPr/>
          <a:lstStyle/>
          <a:p>
            <a:fld id="{EDD5F93E-BA5F-F548-A31E-0AA1C4D7945C}" type="slidenum">
              <a:rPr lang="en-US" smtClean="0"/>
              <a:pPr/>
              <a:t>107</a:t>
            </a:fld>
            <a:endParaRPr lang="en-US" dirty="0"/>
          </a:p>
        </p:txBody>
      </p:sp>
      <p:sp>
        <p:nvSpPr>
          <p:cNvPr id="3" name="Title 2">
            <a:extLst>
              <a:ext uri="{FF2B5EF4-FFF2-40B4-BE49-F238E27FC236}">
                <a16:creationId xmlns:a16="http://schemas.microsoft.com/office/drawing/2014/main" id="{80A53468-84C1-D431-BA10-A196E10BB9EA}"/>
              </a:ext>
            </a:extLst>
          </p:cNvPr>
          <p:cNvSpPr>
            <a:spLocks noGrp="1"/>
          </p:cNvSpPr>
          <p:nvPr>
            <p:ph type="title"/>
          </p:nvPr>
        </p:nvSpPr>
        <p:spPr/>
        <p:txBody>
          <a:bodyPr/>
          <a:lstStyle/>
          <a:p>
            <a:r>
              <a:rPr lang="en-US" dirty="0"/>
              <a:t>Viz Tool: Additional Outputs – Economics model (Line Plot 3)</a:t>
            </a:r>
          </a:p>
        </p:txBody>
      </p:sp>
      <p:pic>
        <p:nvPicPr>
          <p:cNvPr id="6" name="Picture 5">
            <a:extLst>
              <a:ext uri="{FF2B5EF4-FFF2-40B4-BE49-F238E27FC236}">
                <a16:creationId xmlns:a16="http://schemas.microsoft.com/office/drawing/2014/main" id="{6D2E1DF4-0CE4-5F35-BE4B-B137B5678ABC}"/>
              </a:ext>
            </a:extLst>
          </p:cNvPr>
          <p:cNvPicPr>
            <a:picLocks noChangeAspect="1"/>
          </p:cNvPicPr>
          <p:nvPr/>
        </p:nvPicPr>
        <p:blipFill>
          <a:blip r:embed="rId2"/>
          <a:srcRect/>
          <a:stretch/>
        </p:blipFill>
        <p:spPr>
          <a:xfrm>
            <a:off x="2167720" y="1223555"/>
            <a:ext cx="8422083" cy="5132207"/>
          </a:xfrm>
          <a:prstGeom prst="rect">
            <a:avLst/>
          </a:prstGeom>
        </p:spPr>
      </p:pic>
    </p:spTree>
    <p:extLst>
      <p:ext uri="{BB962C8B-B14F-4D97-AF65-F5344CB8AC3E}">
        <p14:creationId xmlns:p14="http://schemas.microsoft.com/office/powerpoint/2010/main" val="88005610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E6AF8-2645-B80D-900B-09D7018EFE5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4B1AAF-63ED-0CC3-63F7-0DE5CA595A1F}"/>
              </a:ext>
            </a:extLst>
          </p:cNvPr>
          <p:cNvSpPr>
            <a:spLocks noGrp="1"/>
          </p:cNvSpPr>
          <p:nvPr>
            <p:ph type="sldNum" sz="quarter" idx="12"/>
          </p:nvPr>
        </p:nvSpPr>
        <p:spPr/>
        <p:txBody>
          <a:bodyPr/>
          <a:lstStyle/>
          <a:p>
            <a:fld id="{EDD5F93E-BA5F-F548-A31E-0AA1C4D7945C}" type="slidenum">
              <a:rPr lang="en-US" smtClean="0"/>
              <a:pPr/>
              <a:t>108</a:t>
            </a:fld>
            <a:endParaRPr lang="en-US" dirty="0"/>
          </a:p>
        </p:txBody>
      </p:sp>
      <p:sp>
        <p:nvSpPr>
          <p:cNvPr id="3" name="Title 2">
            <a:extLst>
              <a:ext uri="{FF2B5EF4-FFF2-40B4-BE49-F238E27FC236}">
                <a16:creationId xmlns:a16="http://schemas.microsoft.com/office/drawing/2014/main" id="{B90BE1F6-9D8A-7376-F9E1-96A83B65849F}"/>
              </a:ext>
            </a:extLst>
          </p:cNvPr>
          <p:cNvSpPr>
            <a:spLocks noGrp="1"/>
          </p:cNvSpPr>
          <p:nvPr>
            <p:ph type="title"/>
          </p:nvPr>
        </p:nvSpPr>
        <p:spPr/>
        <p:txBody>
          <a:bodyPr/>
          <a:lstStyle/>
          <a:p>
            <a:r>
              <a:rPr lang="en-US" dirty="0"/>
              <a:t>Viz Tool: Additional Outputs – Stress Observation Planes (slide 1 of 2)</a:t>
            </a:r>
          </a:p>
        </p:txBody>
      </p:sp>
      <p:sp>
        <p:nvSpPr>
          <p:cNvPr id="4" name="TextBox 3">
            <a:extLst>
              <a:ext uri="{FF2B5EF4-FFF2-40B4-BE49-F238E27FC236}">
                <a16:creationId xmlns:a16="http://schemas.microsoft.com/office/drawing/2014/main" id="{A5721364-2386-BF9F-50C0-0589292DAF3C}"/>
              </a:ext>
            </a:extLst>
          </p:cNvPr>
          <p:cNvSpPr txBox="1"/>
          <p:nvPr/>
        </p:nvSpPr>
        <p:spPr>
          <a:xfrm>
            <a:off x="586214" y="777882"/>
            <a:ext cx="10804029" cy="923330"/>
          </a:xfrm>
          <a:prstGeom prst="rect">
            <a:avLst/>
          </a:prstGeom>
          <a:noFill/>
        </p:spPr>
        <p:txBody>
          <a:bodyPr wrap="square" rtlCol="0">
            <a:spAutoFit/>
          </a:bodyPr>
          <a:lstStyle/>
          <a:p>
            <a:r>
              <a:rPr lang="en-US" dirty="0"/>
              <a:t>In one of the 3D panes, switch the parameter to Delta stress in the </a:t>
            </a:r>
            <a:r>
              <a:rPr lang="en-US" dirty="0" err="1"/>
              <a:t>Shmin</a:t>
            </a:r>
            <a:r>
              <a:rPr lang="en-US" dirty="0"/>
              <a:t> direction. Rotate view and turn on external fracture visibility.</a:t>
            </a:r>
          </a:p>
          <a:p>
            <a:pPr algn="l"/>
            <a:endParaRPr lang="en-US" dirty="0"/>
          </a:p>
        </p:txBody>
      </p:sp>
      <p:pic>
        <p:nvPicPr>
          <p:cNvPr id="6" name="Picture 5">
            <a:extLst>
              <a:ext uri="{FF2B5EF4-FFF2-40B4-BE49-F238E27FC236}">
                <a16:creationId xmlns:a16="http://schemas.microsoft.com/office/drawing/2014/main" id="{AE2988FB-DF64-6C92-2BC0-56719DD85C84}"/>
              </a:ext>
            </a:extLst>
          </p:cNvPr>
          <p:cNvPicPr>
            <a:picLocks noChangeAspect="1"/>
          </p:cNvPicPr>
          <p:nvPr/>
        </p:nvPicPr>
        <p:blipFill>
          <a:blip r:embed="rId2"/>
          <a:stretch>
            <a:fillRect/>
          </a:stretch>
        </p:blipFill>
        <p:spPr>
          <a:xfrm>
            <a:off x="295333" y="2133599"/>
            <a:ext cx="3820107" cy="3547533"/>
          </a:xfrm>
          <a:prstGeom prst="rect">
            <a:avLst/>
          </a:prstGeom>
        </p:spPr>
      </p:pic>
      <p:pic>
        <p:nvPicPr>
          <p:cNvPr id="7" name="Picture 6">
            <a:extLst>
              <a:ext uri="{FF2B5EF4-FFF2-40B4-BE49-F238E27FC236}">
                <a16:creationId xmlns:a16="http://schemas.microsoft.com/office/drawing/2014/main" id="{2DC157C0-1EAF-4EBD-6C24-C669912718B3}"/>
              </a:ext>
            </a:extLst>
          </p:cNvPr>
          <p:cNvPicPr>
            <a:picLocks noChangeAspect="1"/>
          </p:cNvPicPr>
          <p:nvPr/>
        </p:nvPicPr>
        <p:blipFill>
          <a:blip r:embed="rId3"/>
          <a:stretch>
            <a:fillRect/>
          </a:stretch>
        </p:blipFill>
        <p:spPr>
          <a:xfrm>
            <a:off x="4945663" y="2133599"/>
            <a:ext cx="6951005" cy="3547533"/>
          </a:xfrm>
          <a:prstGeom prst="rect">
            <a:avLst/>
          </a:prstGeom>
        </p:spPr>
      </p:pic>
      <p:sp>
        <p:nvSpPr>
          <p:cNvPr id="9" name="Oval 8">
            <a:extLst>
              <a:ext uri="{FF2B5EF4-FFF2-40B4-BE49-F238E27FC236}">
                <a16:creationId xmlns:a16="http://schemas.microsoft.com/office/drawing/2014/main" id="{7046152C-78E6-4664-2BDE-1E49411734E8}"/>
              </a:ext>
            </a:extLst>
          </p:cNvPr>
          <p:cNvSpPr/>
          <p:nvPr/>
        </p:nvSpPr>
        <p:spPr>
          <a:xfrm>
            <a:off x="444132" y="2590293"/>
            <a:ext cx="1215335" cy="222403"/>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7FBC6733-EBAB-D345-FC84-207853C4311D}"/>
              </a:ext>
            </a:extLst>
          </p:cNvPr>
          <p:cNvSpPr/>
          <p:nvPr/>
        </p:nvSpPr>
        <p:spPr>
          <a:xfrm>
            <a:off x="5058466" y="3712125"/>
            <a:ext cx="1647134" cy="292608"/>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16563D14-FC18-A819-7014-B8A2C210FC92}"/>
                  </a:ext>
                </a:extLst>
              </p14:cNvPr>
              <p14:cNvContentPartPr/>
              <p14:nvPr/>
            </p14:nvContentPartPr>
            <p14:xfrm>
              <a:off x="4148387" y="3877480"/>
              <a:ext cx="753120" cy="9360"/>
            </p14:xfrm>
          </p:contentPart>
        </mc:Choice>
        <mc:Fallback xmlns="">
          <p:pic>
            <p:nvPicPr>
              <p:cNvPr id="12" name="Ink 11">
                <a:extLst>
                  <a:ext uri="{FF2B5EF4-FFF2-40B4-BE49-F238E27FC236}">
                    <a16:creationId xmlns:a16="http://schemas.microsoft.com/office/drawing/2014/main" id="{16563D14-FC18-A819-7014-B8A2C210FC92}"/>
                  </a:ext>
                </a:extLst>
              </p:cNvPr>
              <p:cNvPicPr/>
              <p:nvPr/>
            </p:nvPicPr>
            <p:blipFill>
              <a:blip r:embed="rId5"/>
              <a:stretch>
                <a:fillRect/>
              </a:stretch>
            </p:blipFill>
            <p:spPr>
              <a:xfrm>
                <a:off x="4139747" y="3868840"/>
                <a:ext cx="7707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FE3C1592-F9E5-E66F-4DE1-A312464E9EF9}"/>
                  </a:ext>
                </a:extLst>
              </p14:cNvPr>
              <p14:cNvContentPartPr/>
              <p14:nvPr/>
            </p14:nvContentPartPr>
            <p14:xfrm>
              <a:off x="4766507" y="3775960"/>
              <a:ext cx="176400" cy="200160"/>
            </p14:xfrm>
          </p:contentPart>
        </mc:Choice>
        <mc:Fallback xmlns="">
          <p:pic>
            <p:nvPicPr>
              <p:cNvPr id="13" name="Ink 12">
                <a:extLst>
                  <a:ext uri="{FF2B5EF4-FFF2-40B4-BE49-F238E27FC236}">
                    <a16:creationId xmlns:a16="http://schemas.microsoft.com/office/drawing/2014/main" id="{FE3C1592-F9E5-E66F-4DE1-A312464E9EF9}"/>
                  </a:ext>
                </a:extLst>
              </p:cNvPr>
              <p:cNvPicPr/>
              <p:nvPr/>
            </p:nvPicPr>
            <p:blipFill>
              <a:blip r:embed="rId7"/>
              <a:stretch>
                <a:fillRect/>
              </a:stretch>
            </p:blipFill>
            <p:spPr>
              <a:xfrm>
                <a:off x="4757867" y="3767320"/>
                <a:ext cx="194040" cy="217800"/>
              </a:xfrm>
              <a:prstGeom prst="rect">
                <a:avLst/>
              </a:prstGeom>
            </p:spPr>
          </p:pic>
        </mc:Fallback>
      </mc:AlternateContent>
    </p:spTree>
    <p:extLst>
      <p:ext uri="{BB962C8B-B14F-4D97-AF65-F5344CB8AC3E}">
        <p14:creationId xmlns:p14="http://schemas.microsoft.com/office/powerpoint/2010/main" val="15145722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43BDC-EB8F-2127-F552-F39C54392F97}"/>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0DFBF158-59FA-EEA0-0601-F01363B9BB28}"/>
              </a:ext>
            </a:extLst>
          </p:cNvPr>
          <p:cNvPicPr>
            <a:picLocks noChangeAspect="1"/>
          </p:cNvPicPr>
          <p:nvPr/>
        </p:nvPicPr>
        <p:blipFill>
          <a:blip r:embed="rId2"/>
          <a:stretch>
            <a:fillRect/>
          </a:stretch>
        </p:blipFill>
        <p:spPr>
          <a:xfrm>
            <a:off x="6151819" y="2404531"/>
            <a:ext cx="2980721" cy="2824215"/>
          </a:xfrm>
          <a:prstGeom prst="rect">
            <a:avLst/>
          </a:prstGeom>
        </p:spPr>
      </p:pic>
      <p:sp>
        <p:nvSpPr>
          <p:cNvPr id="2" name="Slide Number Placeholder 1">
            <a:extLst>
              <a:ext uri="{FF2B5EF4-FFF2-40B4-BE49-F238E27FC236}">
                <a16:creationId xmlns:a16="http://schemas.microsoft.com/office/drawing/2014/main" id="{3E0FD4E2-2F8D-EF74-113A-5853C061067D}"/>
              </a:ext>
            </a:extLst>
          </p:cNvPr>
          <p:cNvSpPr>
            <a:spLocks noGrp="1"/>
          </p:cNvSpPr>
          <p:nvPr>
            <p:ph type="sldNum" sz="quarter" idx="12"/>
          </p:nvPr>
        </p:nvSpPr>
        <p:spPr/>
        <p:txBody>
          <a:bodyPr/>
          <a:lstStyle/>
          <a:p>
            <a:fld id="{EDD5F93E-BA5F-F548-A31E-0AA1C4D7945C}" type="slidenum">
              <a:rPr lang="en-US" smtClean="0"/>
              <a:pPr/>
              <a:t>109</a:t>
            </a:fld>
            <a:endParaRPr lang="en-US" dirty="0"/>
          </a:p>
        </p:txBody>
      </p:sp>
      <p:sp>
        <p:nvSpPr>
          <p:cNvPr id="3" name="Title 2">
            <a:extLst>
              <a:ext uri="{FF2B5EF4-FFF2-40B4-BE49-F238E27FC236}">
                <a16:creationId xmlns:a16="http://schemas.microsoft.com/office/drawing/2014/main" id="{74EF9ED7-1592-142E-1047-065AC3BFC55D}"/>
              </a:ext>
            </a:extLst>
          </p:cNvPr>
          <p:cNvSpPr>
            <a:spLocks noGrp="1"/>
          </p:cNvSpPr>
          <p:nvPr>
            <p:ph type="title"/>
          </p:nvPr>
        </p:nvSpPr>
        <p:spPr/>
        <p:txBody>
          <a:bodyPr/>
          <a:lstStyle/>
          <a:p>
            <a:r>
              <a:rPr lang="en-US" dirty="0"/>
              <a:t>Viz Tool: Additional Outputs – Stress Observation Planes (slide 2 of 2)</a:t>
            </a:r>
          </a:p>
        </p:txBody>
      </p:sp>
      <p:sp>
        <p:nvSpPr>
          <p:cNvPr id="4" name="TextBox 3">
            <a:extLst>
              <a:ext uri="{FF2B5EF4-FFF2-40B4-BE49-F238E27FC236}">
                <a16:creationId xmlns:a16="http://schemas.microsoft.com/office/drawing/2014/main" id="{55952E91-5531-CCA5-3E9F-94E904BB560F}"/>
              </a:ext>
            </a:extLst>
          </p:cNvPr>
          <p:cNvSpPr txBox="1"/>
          <p:nvPr/>
        </p:nvSpPr>
        <p:spPr>
          <a:xfrm>
            <a:off x="586214" y="750040"/>
            <a:ext cx="10804029" cy="923330"/>
          </a:xfrm>
          <a:prstGeom prst="rect">
            <a:avLst/>
          </a:prstGeom>
          <a:noFill/>
        </p:spPr>
        <p:txBody>
          <a:bodyPr wrap="square" rtlCol="0">
            <a:spAutoFit/>
          </a:bodyPr>
          <a:lstStyle/>
          <a:p>
            <a:pPr algn="l"/>
            <a:r>
              <a:rPr lang="en-US" dirty="0"/>
              <a:t>You can now view stress shadowing over time. There is initial stress shadowing from the external fractures, then additional stress is introduced during stimulation, which then dissipates and stabilizes over time.</a:t>
            </a:r>
          </a:p>
          <a:p>
            <a:pPr algn="l"/>
            <a:endParaRPr lang="en-US" dirty="0"/>
          </a:p>
        </p:txBody>
      </p:sp>
      <p:pic>
        <p:nvPicPr>
          <p:cNvPr id="7" name="Picture 6">
            <a:extLst>
              <a:ext uri="{FF2B5EF4-FFF2-40B4-BE49-F238E27FC236}">
                <a16:creationId xmlns:a16="http://schemas.microsoft.com/office/drawing/2014/main" id="{CF5B3BAD-41B1-EED0-D598-D9FA62397061}"/>
              </a:ext>
            </a:extLst>
          </p:cNvPr>
          <p:cNvPicPr>
            <a:picLocks noChangeAspect="1"/>
          </p:cNvPicPr>
          <p:nvPr/>
        </p:nvPicPr>
        <p:blipFill>
          <a:blip r:embed="rId3"/>
          <a:stretch>
            <a:fillRect/>
          </a:stretch>
        </p:blipFill>
        <p:spPr>
          <a:xfrm>
            <a:off x="3171098" y="2404532"/>
            <a:ext cx="2980721" cy="2813743"/>
          </a:xfrm>
          <a:prstGeom prst="rect">
            <a:avLst/>
          </a:prstGeom>
        </p:spPr>
      </p:pic>
      <p:sp>
        <p:nvSpPr>
          <p:cNvPr id="9" name="TextBox 8">
            <a:extLst>
              <a:ext uri="{FF2B5EF4-FFF2-40B4-BE49-F238E27FC236}">
                <a16:creationId xmlns:a16="http://schemas.microsoft.com/office/drawing/2014/main" id="{F8A35875-062E-D75C-D6BD-9E6CEE5CE5E6}"/>
              </a:ext>
            </a:extLst>
          </p:cNvPr>
          <p:cNvSpPr txBox="1"/>
          <p:nvPr/>
        </p:nvSpPr>
        <p:spPr>
          <a:xfrm>
            <a:off x="4381856" y="5433025"/>
            <a:ext cx="1600200" cy="369332"/>
          </a:xfrm>
          <a:prstGeom prst="rect">
            <a:avLst/>
          </a:prstGeom>
          <a:noFill/>
        </p:spPr>
        <p:txBody>
          <a:bodyPr wrap="square" rtlCol="0">
            <a:spAutoFit/>
          </a:bodyPr>
          <a:lstStyle/>
          <a:p>
            <a:pPr algn="l"/>
            <a:r>
              <a:rPr lang="en-US" dirty="0"/>
              <a:t>1 </a:t>
            </a:r>
            <a:r>
              <a:rPr lang="en-US" dirty="0" err="1"/>
              <a:t>hr</a:t>
            </a:r>
            <a:endParaRPr lang="en-US" dirty="0"/>
          </a:p>
        </p:txBody>
      </p:sp>
      <p:sp>
        <p:nvSpPr>
          <p:cNvPr id="10" name="TextBox 9">
            <a:extLst>
              <a:ext uri="{FF2B5EF4-FFF2-40B4-BE49-F238E27FC236}">
                <a16:creationId xmlns:a16="http://schemas.microsoft.com/office/drawing/2014/main" id="{5DEAFF04-5F16-EEE1-89FA-B34B86ABD29D}"/>
              </a:ext>
            </a:extLst>
          </p:cNvPr>
          <p:cNvSpPr txBox="1"/>
          <p:nvPr/>
        </p:nvSpPr>
        <p:spPr>
          <a:xfrm>
            <a:off x="10505768" y="5433025"/>
            <a:ext cx="1600200" cy="369332"/>
          </a:xfrm>
          <a:prstGeom prst="rect">
            <a:avLst/>
          </a:prstGeom>
          <a:noFill/>
        </p:spPr>
        <p:txBody>
          <a:bodyPr wrap="square" rtlCol="0">
            <a:spAutoFit/>
          </a:bodyPr>
          <a:lstStyle/>
          <a:p>
            <a:pPr algn="l"/>
            <a:r>
              <a:rPr lang="en-US" dirty="0"/>
              <a:t>5 yrs</a:t>
            </a:r>
          </a:p>
        </p:txBody>
      </p:sp>
      <p:sp>
        <p:nvSpPr>
          <p:cNvPr id="11" name="TextBox 10">
            <a:extLst>
              <a:ext uri="{FF2B5EF4-FFF2-40B4-BE49-F238E27FC236}">
                <a16:creationId xmlns:a16="http://schemas.microsoft.com/office/drawing/2014/main" id="{7FEAE9F7-D373-5BC1-3D88-C98E3F17FB88}"/>
              </a:ext>
            </a:extLst>
          </p:cNvPr>
          <p:cNvSpPr txBox="1"/>
          <p:nvPr/>
        </p:nvSpPr>
        <p:spPr>
          <a:xfrm>
            <a:off x="1320797" y="5433025"/>
            <a:ext cx="1600200" cy="369332"/>
          </a:xfrm>
          <a:prstGeom prst="rect">
            <a:avLst/>
          </a:prstGeom>
          <a:noFill/>
        </p:spPr>
        <p:txBody>
          <a:bodyPr wrap="square" rtlCol="0">
            <a:spAutoFit/>
          </a:bodyPr>
          <a:lstStyle/>
          <a:p>
            <a:pPr algn="l"/>
            <a:r>
              <a:rPr lang="en-US" dirty="0"/>
              <a:t>0 </a:t>
            </a:r>
            <a:r>
              <a:rPr lang="en-US" dirty="0" err="1"/>
              <a:t>hr</a:t>
            </a:r>
            <a:endParaRPr lang="en-US" dirty="0"/>
          </a:p>
        </p:txBody>
      </p:sp>
      <p:pic>
        <p:nvPicPr>
          <p:cNvPr id="13" name="Picture 12">
            <a:extLst>
              <a:ext uri="{FF2B5EF4-FFF2-40B4-BE49-F238E27FC236}">
                <a16:creationId xmlns:a16="http://schemas.microsoft.com/office/drawing/2014/main" id="{9042DD1E-1A6C-1958-5610-A13D062F1FCA}"/>
              </a:ext>
            </a:extLst>
          </p:cNvPr>
          <p:cNvPicPr>
            <a:picLocks noChangeAspect="1"/>
          </p:cNvPicPr>
          <p:nvPr/>
        </p:nvPicPr>
        <p:blipFill>
          <a:blip r:embed="rId4"/>
          <a:stretch>
            <a:fillRect/>
          </a:stretch>
        </p:blipFill>
        <p:spPr>
          <a:xfrm>
            <a:off x="190377" y="2404533"/>
            <a:ext cx="2980721" cy="2810596"/>
          </a:xfrm>
          <a:prstGeom prst="rect">
            <a:avLst/>
          </a:prstGeom>
        </p:spPr>
      </p:pic>
      <p:pic>
        <p:nvPicPr>
          <p:cNvPr id="21" name="Picture 20">
            <a:extLst>
              <a:ext uri="{FF2B5EF4-FFF2-40B4-BE49-F238E27FC236}">
                <a16:creationId xmlns:a16="http://schemas.microsoft.com/office/drawing/2014/main" id="{071E3991-86D1-0DD0-836D-346467D797E5}"/>
              </a:ext>
            </a:extLst>
          </p:cNvPr>
          <p:cNvPicPr>
            <a:picLocks noChangeAspect="1"/>
          </p:cNvPicPr>
          <p:nvPr/>
        </p:nvPicPr>
        <p:blipFill>
          <a:blip r:embed="rId5"/>
          <a:stretch>
            <a:fillRect/>
          </a:stretch>
        </p:blipFill>
        <p:spPr>
          <a:xfrm>
            <a:off x="9097378" y="2404532"/>
            <a:ext cx="3008590" cy="2843833"/>
          </a:xfrm>
          <a:prstGeom prst="rect">
            <a:avLst/>
          </a:prstGeom>
        </p:spPr>
      </p:pic>
      <p:sp>
        <p:nvSpPr>
          <p:cNvPr id="22" name="TextBox 21">
            <a:extLst>
              <a:ext uri="{FF2B5EF4-FFF2-40B4-BE49-F238E27FC236}">
                <a16:creationId xmlns:a16="http://schemas.microsoft.com/office/drawing/2014/main" id="{05B42DF0-BEC3-4B23-D5CA-4249991F69FA}"/>
              </a:ext>
            </a:extLst>
          </p:cNvPr>
          <p:cNvSpPr txBox="1"/>
          <p:nvPr/>
        </p:nvSpPr>
        <p:spPr>
          <a:xfrm>
            <a:off x="7442915" y="5433025"/>
            <a:ext cx="1600200" cy="369332"/>
          </a:xfrm>
          <a:prstGeom prst="rect">
            <a:avLst/>
          </a:prstGeom>
          <a:noFill/>
        </p:spPr>
        <p:txBody>
          <a:bodyPr wrap="square" rtlCol="0">
            <a:spAutoFit/>
          </a:bodyPr>
          <a:lstStyle/>
          <a:p>
            <a:pPr algn="l"/>
            <a:r>
              <a:rPr lang="en-US" dirty="0"/>
              <a:t>3 </a:t>
            </a:r>
            <a:r>
              <a:rPr lang="en-US" dirty="0" err="1"/>
              <a:t>hr</a:t>
            </a:r>
            <a:endParaRPr lang="en-US" dirty="0"/>
          </a:p>
        </p:txBody>
      </p:sp>
      <p:grpSp>
        <p:nvGrpSpPr>
          <p:cNvPr id="25" name="Group 24">
            <a:extLst>
              <a:ext uri="{FF2B5EF4-FFF2-40B4-BE49-F238E27FC236}">
                <a16:creationId xmlns:a16="http://schemas.microsoft.com/office/drawing/2014/main" id="{2F1A8924-629B-EDC6-2E7B-1922945410EC}"/>
              </a:ext>
            </a:extLst>
          </p:cNvPr>
          <p:cNvGrpSpPr/>
          <p:nvPr/>
        </p:nvGrpSpPr>
        <p:grpSpPr>
          <a:xfrm>
            <a:off x="1320587" y="1888120"/>
            <a:ext cx="1591920" cy="2257200"/>
            <a:chOff x="1320587" y="1888120"/>
            <a:chExt cx="1591920" cy="2257200"/>
          </a:xfrm>
        </p:grpSpPr>
        <mc:AlternateContent xmlns:mc="http://schemas.openxmlformats.org/markup-compatibility/2006" xmlns:p14="http://schemas.microsoft.com/office/powerpoint/2010/main">
          <mc:Choice Requires="p14">
            <p:contentPart p14:bwMode="auto" r:id="rId6">
              <p14:nvContentPartPr>
                <p14:cNvPr id="23" name="Ink 22">
                  <a:extLst>
                    <a:ext uri="{FF2B5EF4-FFF2-40B4-BE49-F238E27FC236}">
                      <a16:creationId xmlns:a16="http://schemas.microsoft.com/office/drawing/2014/main" id="{422B8632-B5A9-A5DB-B887-B14AE81AA3E5}"/>
                    </a:ext>
                  </a:extLst>
                </p14:cNvPr>
                <p14:cNvContentPartPr/>
                <p14:nvPr/>
              </p14:nvContentPartPr>
              <p14:xfrm>
                <a:off x="1405187" y="1888120"/>
                <a:ext cx="1507320" cy="2218320"/>
              </p14:xfrm>
            </p:contentPart>
          </mc:Choice>
          <mc:Fallback xmlns="">
            <p:pic>
              <p:nvPicPr>
                <p:cNvPr id="23" name="Ink 22">
                  <a:extLst>
                    <a:ext uri="{FF2B5EF4-FFF2-40B4-BE49-F238E27FC236}">
                      <a16:creationId xmlns:a16="http://schemas.microsoft.com/office/drawing/2014/main" id="{422B8632-B5A9-A5DB-B887-B14AE81AA3E5}"/>
                    </a:ext>
                  </a:extLst>
                </p:cNvPr>
                <p:cNvPicPr/>
                <p:nvPr/>
              </p:nvPicPr>
              <p:blipFill>
                <a:blip r:embed="rId7"/>
                <a:stretch>
                  <a:fillRect/>
                </a:stretch>
              </p:blipFill>
              <p:spPr>
                <a:xfrm>
                  <a:off x="1396547" y="1879480"/>
                  <a:ext cx="1524960" cy="2235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4" name="Ink 23">
                  <a:extLst>
                    <a:ext uri="{FF2B5EF4-FFF2-40B4-BE49-F238E27FC236}">
                      <a16:creationId xmlns:a16="http://schemas.microsoft.com/office/drawing/2014/main" id="{AF77C1AD-F198-821A-1C1F-BF767A636B59}"/>
                    </a:ext>
                  </a:extLst>
                </p14:cNvPr>
                <p14:cNvContentPartPr/>
                <p14:nvPr/>
              </p14:nvContentPartPr>
              <p14:xfrm>
                <a:off x="1320587" y="4021480"/>
                <a:ext cx="231480" cy="123840"/>
              </p14:xfrm>
            </p:contentPart>
          </mc:Choice>
          <mc:Fallback xmlns="">
            <p:pic>
              <p:nvPicPr>
                <p:cNvPr id="24" name="Ink 23">
                  <a:extLst>
                    <a:ext uri="{FF2B5EF4-FFF2-40B4-BE49-F238E27FC236}">
                      <a16:creationId xmlns:a16="http://schemas.microsoft.com/office/drawing/2014/main" id="{AF77C1AD-F198-821A-1C1F-BF767A636B59}"/>
                    </a:ext>
                  </a:extLst>
                </p:cNvPr>
                <p:cNvPicPr/>
                <p:nvPr/>
              </p:nvPicPr>
              <p:blipFill>
                <a:blip r:embed="rId9"/>
                <a:stretch>
                  <a:fillRect/>
                </a:stretch>
              </p:blipFill>
              <p:spPr>
                <a:xfrm>
                  <a:off x="1311587" y="4012840"/>
                  <a:ext cx="249120" cy="141480"/>
                </a:xfrm>
                <a:prstGeom prst="rect">
                  <a:avLst/>
                </a:prstGeom>
              </p:spPr>
            </p:pic>
          </mc:Fallback>
        </mc:AlternateContent>
      </p:grpSp>
      <p:sp>
        <p:nvSpPr>
          <p:cNvPr id="26" name="TextBox 25">
            <a:extLst>
              <a:ext uri="{FF2B5EF4-FFF2-40B4-BE49-F238E27FC236}">
                <a16:creationId xmlns:a16="http://schemas.microsoft.com/office/drawing/2014/main" id="{30AFB28E-8236-6483-B54B-92CD486CC5EA}"/>
              </a:ext>
            </a:extLst>
          </p:cNvPr>
          <p:cNvSpPr txBox="1"/>
          <p:nvPr/>
        </p:nvSpPr>
        <p:spPr>
          <a:xfrm>
            <a:off x="2920997" y="1680283"/>
            <a:ext cx="1877587" cy="338554"/>
          </a:xfrm>
          <a:prstGeom prst="rect">
            <a:avLst/>
          </a:prstGeom>
          <a:noFill/>
        </p:spPr>
        <p:txBody>
          <a:bodyPr wrap="square" rtlCol="0">
            <a:spAutoFit/>
          </a:bodyPr>
          <a:lstStyle/>
          <a:p>
            <a:pPr algn="l"/>
            <a:r>
              <a:rPr lang="en-US" sz="1600" dirty="0"/>
              <a:t>External fractures</a:t>
            </a:r>
          </a:p>
        </p:txBody>
      </p:sp>
    </p:spTree>
    <p:extLst>
      <p:ext uri="{BB962C8B-B14F-4D97-AF65-F5344CB8AC3E}">
        <p14:creationId xmlns:p14="http://schemas.microsoft.com/office/powerpoint/2010/main" val="4158826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807D4-DDB7-D3DD-9991-7043B8BAE33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7A54C8-2ECF-9BA5-2507-8C4BD392C902}"/>
              </a:ext>
            </a:extLst>
          </p:cNvPr>
          <p:cNvSpPr>
            <a:spLocks noGrp="1"/>
          </p:cNvSpPr>
          <p:nvPr>
            <p:ph type="sldNum" sz="quarter" idx="12"/>
          </p:nvPr>
        </p:nvSpPr>
        <p:spPr/>
        <p:txBody>
          <a:bodyPr/>
          <a:lstStyle/>
          <a:p>
            <a:fld id="{EDD5F93E-BA5F-F548-A31E-0AA1C4D7945C}" type="slidenum">
              <a:rPr lang="en-US" smtClean="0"/>
              <a:pPr/>
              <a:t>11</a:t>
            </a:fld>
            <a:endParaRPr lang="en-US" dirty="0"/>
          </a:p>
        </p:txBody>
      </p:sp>
      <p:sp>
        <p:nvSpPr>
          <p:cNvPr id="3" name="Title 2">
            <a:extLst>
              <a:ext uri="{FF2B5EF4-FFF2-40B4-BE49-F238E27FC236}">
                <a16:creationId xmlns:a16="http://schemas.microsoft.com/office/drawing/2014/main" id="{254F095D-41A4-8061-2275-3A2F54741EDD}"/>
              </a:ext>
            </a:extLst>
          </p:cNvPr>
          <p:cNvSpPr>
            <a:spLocks noGrp="1"/>
          </p:cNvSpPr>
          <p:nvPr>
            <p:ph type="title"/>
          </p:nvPr>
        </p:nvSpPr>
        <p:spPr/>
        <p:txBody>
          <a:bodyPr/>
          <a:lstStyle/>
          <a:p>
            <a:r>
              <a:rPr lang="en-US" dirty="0"/>
              <a:t>Startup Panel: No modifications necessary</a:t>
            </a:r>
          </a:p>
        </p:txBody>
      </p:sp>
      <p:pic>
        <p:nvPicPr>
          <p:cNvPr id="5" name="Picture 4">
            <a:extLst>
              <a:ext uri="{FF2B5EF4-FFF2-40B4-BE49-F238E27FC236}">
                <a16:creationId xmlns:a16="http://schemas.microsoft.com/office/drawing/2014/main" id="{489D5760-FE26-82B7-CE1E-D58A83A73195}"/>
              </a:ext>
            </a:extLst>
          </p:cNvPr>
          <p:cNvPicPr>
            <a:picLocks noChangeAspect="1"/>
          </p:cNvPicPr>
          <p:nvPr/>
        </p:nvPicPr>
        <p:blipFill>
          <a:blip r:embed="rId2"/>
          <a:srcRect/>
          <a:stretch/>
        </p:blipFill>
        <p:spPr>
          <a:xfrm>
            <a:off x="2035229" y="1127761"/>
            <a:ext cx="8521411" cy="4991622"/>
          </a:xfrm>
          <a:prstGeom prst="rect">
            <a:avLst/>
          </a:prstGeom>
        </p:spPr>
      </p:pic>
      <p:sp>
        <p:nvSpPr>
          <p:cNvPr id="4" name="TextBox 3">
            <a:extLst>
              <a:ext uri="{FF2B5EF4-FFF2-40B4-BE49-F238E27FC236}">
                <a16:creationId xmlns:a16="http://schemas.microsoft.com/office/drawing/2014/main" id="{26441B8A-B9CD-7E47-F469-33230AE0CC14}"/>
              </a:ext>
            </a:extLst>
          </p:cNvPr>
          <p:cNvSpPr txBox="1"/>
          <p:nvPr/>
        </p:nvSpPr>
        <p:spPr>
          <a:xfrm>
            <a:off x="1911928" y="6119383"/>
            <a:ext cx="8998527" cy="646331"/>
          </a:xfrm>
          <a:prstGeom prst="rect">
            <a:avLst/>
          </a:prstGeom>
          <a:noFill/>
        </p:spPr>
        <p:txBody>
          <a:bodyPr wrap="square" rtlCol="0">
            <a:spAutoFit/>
          </a:bodyPr>
          <a:lstStyle/>
          <a:p>
            <a:pPr algn="l"/>
            <a:r>
              <a:rPr lang="en-US" dirty="0"/>
              <a:t>Visibility of parameters on the start-up panel is controlled by the Advanced Options panel.   The default visibility settings are template specific, and thus may not match this screenshot.</a:t>
            </a:r>
          </a:p>
        </p:txBody>
      </p:sp>
    </p:spTree>
    <p:extLst>
      <p:ext uri="{BB962C8B-B14F-4D97-AF65-F5344CB8AC3E}">
        <p14:creationId xmlns:p14="http://schemas.microsoft.com/office/powerpoint/2010/main" val="324564687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49880-9D66-A8F9-8A01-852901F065F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3089E4-80B2-5C77-7E8E-DCF2D3A0A7B7}"/>
              </a:ext>
            </a:extLst>
          </p:cNvPr>
          <p:cNvSpPr>
            <a:spLocks noGrp="1"/>
          </p:cNvSpPr>
          <p:nvPr>
            <p:ph type="sldNum" sz="quarter" idx="12"/>
          </p:nvPr>
        </p:nvSpPr>
        <p:spPr/>
        <p:txBody>
          <a:bodyPr/>
          <a:lstStyle/>
          <a:p>
            <a:fld id="{EDD5F93E-BA5F-F548-A31E-0AA1C4D7945C}" type="slidenum">
              <a:rPr lang="en-US" smtClean="0"/>
              <a:pPr/>
              <a:t>110</a:t>
            </a:fld>
            <a:endParaRPr lang="en-US" dirty="0"/>
          </a:p>
        </p:txBody>
      </p:sp>
      <p:sp>
        <p:nvSpPr>
          <p:cNvPr id="3" name="Title 2">
            <a:extLst>
              <a:ext uri="{FF2B5EF4-FFF2-40B4-BE49-F238E27FC236}">
                <a16:creationId xmlns:a16="http://schemas.microsoft.com/office/drawing/2014/main" id="{28A2F098-8BB6-EE71-AAB0-C0CC4F481A4B}"/>
              </a:ext>
            </a:extLst>
          </p:cNvPr>
          <p:cNvSpPr>
            <a:spLocks noGrp="1"/>
          </p:cNvSpPr>
          <p:nvPr>
            <p:ph type="title"/>
          </p:nvPr>
        </p:nvSpPr>
        <p:spPr/>
        <p:txBody>
          <a:bodyPr/>
          <a:lstStyle/>
          <a:p>
            <a:r>
              <a:rPr lang="en-US" dirty="0"/>
              <a:t>Phase 2 Conclusions</a:t>
            </a:r>
          </a:p>
        </p:txBody>
      </p:sp>
      <p:sp>
        <p:nvSpPr>
          <p:cNvPr id="10" name="TextBox 9">
            <a:extLst>
              <a:ext uri="{FF2B5EF4-FFF2-40B4-BE49-F238E27FC236}">
                <a16:creationId xmlns:a16="http://schemas.microsoft.com/office/drawing/2014/main" id="{A1EC5E1E-D010-6EC0-721A-F98E6E39AB27}"/>
              </a:ext>
            </a:extLst>
          </p:cNvPr>
          <p:cNvSpPr txBox="1"/>
          <p:nvPr/>
        </p:nvSpPr>
        <p:spPr>
          <a:xfrm>
            <a:off x="1500615" y="1783250"/>
            <a:ext cx="8911076" cy="3785652"/>
          </a:xfrm>
          <a:prstGeom prst="rect">
            <a:avLst/>
          </a:prstGeom>
          <a:noFill/>
        </p:spPr>
        <p:txBody>
          <a:bodyPr wrap="square" rtlCol="0">
            <a:spAutoFit/>
          </a:bodyPr>
          <a:lstStyle/>
          <a:p>
            <a:pPr marL="342900" indent="-342900" algn="l">
              <a:spcAft>
                <a:spcPts val="1200"/>
              </a:spcAft>
              <a:buFont typeface="+mj-lt"/>
              <a:buAutoNum type="arabicPeriod"/>
            </a:pPr>
            <a:r>
              <a:rPr lang="en-US" dirty="0"/>
              <a:t>Simulated production is about half of the actual.</a:t>
            </a:r>
          </a:p>
          <a:p>
            <a:pPr marL="342900" indent="-342900" algn="l">
              <a:spcAft>
                <a:spcPts val="1200"/>
              </a:spcAft>
              <a:buFont typeface="+mj-lt"/>
              <a:buAutoNum type="arabicPeriod"/>
            </a:pPr>
            <a:r>
              <a:rPr lang="en-US" dirty="0"/>
              <a:t>Fracture size is ~ 1850 ft x 250 ft.</a:t>
            </a:r>
          </a:p>
          <a:p>
            <a:pPr marL="342900" indent="-342900" algn="l">
              <a:spcAft>
                <a:spcPts val="1200"/>
              </a:spcAft>
              <a:buFont typeface="+mj-lt"/>
              <a:buAutoNum type="arabicPeriod"/>
            </a:pPr>
            <a:r>
              <a:rPr lang="en-US" dirty="0"/>
              <a:t>Stress shadowing has caused fractures to be vertically offset from each other.</a:t>
            </a:r>
          </a:p>
          <a:p>
            <a:pPr marL="342900" indent="-342900" algn="l">
              <a:spcAft>
                <a:spcPts val="1200"/>
              </a:spcAft>
              <a:buFont typeface="+mj-lt"/>
              <a:buAutoNum type="arabicPeriod"/>
            </a:pPr>
            <a:r>
              <a:rPr lang="en-US" dirty="0"/>
              <a:t>The propped area corresponds to the region of highest fracture conductivity</a:t>
            </a:r>
          </a:p>
          <a:p>
            <a:pPr marL="342900" indent="-342900" algn="l">
              <a:spcAft>
                <a:spcPts val="1200"/>
              </a:spcAft>
              <a:buFont typeface="+mj-lt"/>
              <a:buAutoNum type="arabicPeriod"/>
            </a:pPr>
            <a:r>
              <a:rPr lang="en-US" dirty="0"/>
              <a:t>High fracture conductivity also corresponds to the region of highest pressure depletion and oil production.</a:t>
            </a:r>
          </a:p>
          <a:p>
            <a:pPr marL="342900" indent="-342900">
              <a:spcAft>
                <a:spcPts val="1200"/>
              </a:spcAft>
              <a:buFont typeface="+mj-lt"/>
              <a:buAutoNum type="arabicPeriod"/>
            </a:pPr>
            <a:r>
              <a:rPr lang="en-US" dirty="0"/>
              <a:t>Fracture conductivity decreases over time as a result of increasing effective normal stress, as well as time dependent effects.</a:t>
            </a:r>
          </a:p>
          <a:p>
            <a:pPr marL="342900" indent="-342900" algn="l">
              <a:spcAft>
                <a:spcPts val="1200"/>
              </a:spcAft>
              <a:buFont typeface="+mj-lt"/>
              <a:buAutoNum type="arabicPeriod"/>
            </a:pPr>
            <a:r>
              <a:rPr lang="en-US" dirty="0"/>
              <a:t>There is a medium pressure gradient, indicative of a mixture of fracture and matrix limiting conditions.</a:t>
            </a:r>
          </a:p>
        </p:txBody>
      </p:sp>
    </p:spTree>
    <p:extLst>
      <p:ext uri="{BB962C8B-B14F-4D97-AF65-F5344CB8AC3E}">
        <p14:creationId xmlns:p14="http://schemas.microsoft.com/office/powerpoint/2010/main" val="220179832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842EAF-D8FD-1D45-AE53-B9D347B5CDAD}"/>
              </a:ext>
            </a:extLst>
          </p:cNvPr>
          <p:cNvSpPr>
            <a:spLocks noGrp="1"/>
          </p:cNvSpPr>
          <p:nvPr>
            <p:ph type="sldNum" sz="quarter" idx="12"/>
          </p:nvPr>
        </p:nvSpPr>
        <p:spPr/>
        <p:txBody>
          <a:bodyPr/>
          <a:lstStyle/>
          <a:p>
            <a:fld id="{EDD5F93E-BA5F-F548-A31E-0AA1C4D7945C}" type="slidenum">
              <a:rPr lang="en-US" smtClean="0"/>
              <a:pPr/>
              <a:t>111</a:t>
            </a:fld>
            <a:endParaRPr lang="en-US" dirty="0"/>
          </a:p>
        </p:txBody>
      </p:sp>
      <p:sp>
        <p:nvSpPr>
          <p:cNvPr id="3" name="Title 2">
            <a:extLst>
              <a:ext uri="{FF2B5EF4-FFF2-40B4-BE49-F238E27FC236}">
                <a16:creationId xmlns:a16="http://schemas.microsoft.com/office/drawing/2014/main" id="{E0CA5F3B-4A78-E64F-AD04-1251E2BFC1A9}"/>
              </a:ext>
            </a:extLst>
          </p:cNvPr>
          <p:cNvSpPr>
            <a:spLocks noGrp="1"/>
          </p:cNvSpPr>
          <p:nvPr>
            <p:ph type="ctrTitle"/>
          </p:nvPr>
        </p:nvSpPr>
        <p:spPr/>
        <p:txBody>
          <a:bodyPr/>
          <a:lstStyle/>
          <a:p>
            <a:r>
              <a:rPr lang="en-US" dirty="0"/>
              <a:t>Thank you!</a:t>
            </a:r>
          </a:p>
        </p:txBody>
      </p:sp>
      <p:sp>
        <p:nvSpPr>
          <p:cNvPr id="5" name="Subtitle 3">
            <a:extLst>
              <a:ext uri="{FF2B5EF4-FFF2-40B4-BE49-F238E27FC236}">
                <a16:creationId xmlns:a16="http://schemas.microsoft.com/office/drawing/2014/main" id="{41EAF64B-4B93-45A8-9AAA-A6C7D744858A}"/>
              </a:ext>
            </a:extLst>
          </p:cNvPr>
          <p:cNvSpPr txBox="1">
            <a:spLocks/>
          </p:cNvSpPr>
          <p:nvPr/>
        </p:nvSpPr>
        <p:spPr>
          <a:xfrm>
            <a:off x="694857" y="4615253"/>
            <a:ext cx="3903647" cy="915955"/>
          </a:xfrm>
          <a:prstGeom prst="rect">
            <a:avLst/>
          </a:prstGeom>
        </p:spPr>
        <p:txBody>
          <a:bodyPr vert="horz" lIns="0" tIns="45720" rIns="91440" bIns="45720" rtlCol="0">
            <a:noAutofit/>
          </a:bodyPr>
          <a:lstStyle>
            <a:lvl1pPr marL="0" indent="0" algn="l" defTabSz="914400" rtl="0" eaLnBrk="1" latinLnBrk="0" hangingPunct="1">
              <a:lnSpc>
                <a:spcPts val="2760"/>
              </a:lnSpc>
              <a:spcBef>
                <a:spcPts val="1000"/>
              </a:spcBef>
              <a:spcAft>
                <a:spcPts val="600"/>
              </a:spcAft>
              <a:buFont typeface="Arial" panose="020B0604020202020204" pitchFamily="34" charset="0"/>
              <a:buNone/>
              <a:defRPr sz="2600" kern="1200">
                <a:solidFill>
                  <a:schemeClr val="bg1"/>
                </a:solidFill>
                <a:latin typeface="Calibri" panose="020F0502020204030204" pitchFamily="34" charset="0"/>
                <a:ea typeface="+mn-ea"/>
                <a:cs typeface="Calibri" panose="020F0502020204030204" pitchFamily="34" charset="0"/>
              </a:defRPr>
            </a:lvl1pPr>
            <a:lvl2pPr marL="457200" indent="0" algn="ctr" defTabSz="914400" rtl="0" eaLnBrk="1" latinLnBrk="0" hangingPunct="1">
              <a:lnSpc>
                <a:spcPct val="100000"/>
              </a:lnSpc>
              <a:spcBef>
                <a:spcPts val="500"/>
              </a:spcBef>
              <a:spcAft>
                <a:spcPts val="600"/>
              </a:spcAft>
              <a:buFont typeface="Arial" panose="020B0604020202020204" pitchFamily="34" charset="0"/>
              <a:buNone/>
              <a:tabLst/>
              <a:defRPr sz="2000" kern="1200">
                <a:solidFill>
                  <a:schemeClr val="tx1"/>
                </a:solidFill>
                <a:latin typeface="Calibri" panose="020F0502020204030204" pitchFamily="34" charset="0"/>
                <a:ea typeface="+mn-ea"/>
                <a:cs typeface="Calibri" panose="020F0502020204030204" pitchFamily="34" charset="0"/>
              </a:defRPr>
            </a:lvl2pPr>
            <a:lvl3pPr marL="914400" indent="0" algn="ctr" defTabSz="914400" rtl="0" eaLnBrk="1" latinLnBrk="0" hangingPunct="1">
              <a:lnSpc>
                <a:spcPct val="100000"/>
              </a:lnSpc>
              <a:spcBef>
                <a:spcPts val="500"/>
              </a:spcBef>
              <a:spcAft>
                <a:spcPts val="600"/>
              </a:spcAft>
              <a:buFont typeface="Arial" panose="020B0604020202020204" pitchFamily="34" charset="0"/>
              <a:buNone/>
              <a:tabLst/>
              <a:defRPr sz="1800" kern="1200">
                <a:solidFill>
                  <a:schemeClr val="tx1"/>
                </a:solidFill>
                <a:latin typeface="Calibri" panose="020F0502020204030204" pitchFamily="34" charset="0"/>
                <a:ea typeface="+mn-ea"/>
                <a:cs typeface="Calibri" panose="020F050202020403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Chris Ponners, </a:t>
            </a:r>
            <a:br>
              <a:rPr lang="en-US" dirty="0"/>
            </a:br>
            <a:r>
              <a:rPr lang="en-US" dirty="0"/>
              <a:t>Reservoir and Completions User Success Lead</a:t>
            </a:r>
          </a:p>
          <a:p>
            <a:r>
              <a:rPr lang="en-US" dirty="0">
                <a:hlinkClick r:id="rId2"/>
              </a:rPr>
              <a:t>cponners@resfrac.com</a:t>
            </a:r>
            <a:r>
              <a:rPr lang="en-US" dirty="0"/>
              <a:t> </a:t>
            </a:r>
          </a:p>
        </p:txBody>
      </p:sp>
      <p:sp>
        <p:nvSpPr>
          <p:cNvPr id="4" name="Subtitle 3">
            <a:extLst>
              <a:ext uri="{FF2B5EF4-FFF2-40B4-BE49-F238E27FC236}">
                <a16:creationId xmlns:a16="http://schemas.microsoft.com/office/drawing/2014/main" id="{C29B404F-D349-383A-07C6-D750144BF0FF}"/>
              </a:ext>
            </a:extLst>
          </p:cNvPr>
          <p:cNvSpPr txBox="1">
            <a:spLocks/>
          </p:cNvSpPr>
          <p:nvPr/>
        </p:nvSpPr>
        <p:spPr>
          <a:xfrm>
            <a:off x="8057756" y="4615253"/>
            <a:ext cx="3903647" cy="915955"/>
          </a:xfrm>
          <a:prstGeom prst="rect">
            <a:avLst/>
          </a:prstGeom>
        </p:spPr>
        <p:txBody>
          <a:bodyPr vert="horz" lIns="0" tIns="45720" rIns="91440" bIns="45720" rtlCol="0">
            <a:noAutofit/>
          </a:bodyPr>
          <a:lstStyle>
            <a:lvl1pPr marL="0" indent="0" algn="l" defTabSz="914400" rtl="0" eaLnBrk="1" latinLnBrk="0" hangingPunct="1">
              <a:lnSpc>
                <a:spcPts val="2760"/>
              </a:lnSpc>
              <a:spcBef>
                <a:spcPts val="1000"/>
              </a:spcBef>
              <a:spcAft>
                <a:spcPts val="600"/>
              </a:spcAft>
              <a:buFont typeface="Arial" panose="020B0604020202020204" pitchFamily="34" charset="0"/>
              <a:buNone/>
              <a:defRPr sz="2600" kern="1200">
                <a:solidFill>
                  <a:schemeClr val="bg1"/>
                </a:solidFill>
                <a:latin typeface="Calibri" panose="020F0502020204030204" pitchFamily="34" charset="0"/>
                <a:ea typeface="+mn-ea"/>
                <a:cs typeface="Calibri" panose="020F0502020204030204" pitchFamily="34" charset="0"/>
              </a:defRPr>
            </a:lvl1pPr>
            <a:lvl2pPr marL="457200" indent="0" algn="ctr" defTabSz="914400" rtl="0" eaLnBrk="1" latinLnBrk="0" hangingPunct="1">
              <a:lnSpc>
                <a:spcPct val="100000"/>
              </a:lnSpc>
              <a:spcBef>
                <a:spcPts val="500"/>
              </a:spcBef>
              <a:spcAft>
                <a:spcPts val="600"/>
              </a:spcAft>
              <a:buFont typeface="Arial" panose="020B0604020202020204" pitchFamily="34" charset="0"/>
              <a:buNone/>
              <a:tabLst/>
              <a:defRPr sz="2000" kern="1200">
                <a:solidFill>
                  <a:schemeClr val="tx1"/>
                </a:solidFill>
                <a:latin typeface="Calibri" panose="020F0502020204030204" pitchFamily="34" charset="0"/>
                <a:ea typeface="+mn-ea"/>
                <a:cs typeface="Calibri" panose="020F0502020204030204" pitchFamily="34" charset="0"/>
              </a:defRPr>
            </a:lvl2pPr>
            <a:lvl3pPr marL="914400" indent="0" algn="ctr" defTabSz="914400" rtl="0" eaLnBrk="1" latinLnBrk="0" hangingPunct="1">
              <a:lnSpc>
                <a:spcPct val="100000"/>
              </a:lnSpc>
              <a:spcBef>
                <a:spcPts val="500"/>
              </a:spcBef>
              <a:spcAft>
                <a:spcPts val="600"/>
              </a:spcAft>
              <a:buFont typeface="Arial" panose="020B0604020202020204" pitchFamily="34" charset="0"/>
              <a:buNone/>
              <a:tabLst/>
              <a:defRPr sz="1800" kern="1200">
                <a:solidFill>
                  <a:schemeClr val="tx1"/>
                </a:solidFill>
                <a:latin typeface="Calibri" panose="020F0502020204030204" pitchFamily="34" charset="0"/>
                <a:ea typeface="+mn-ea"/>
                <a:cs typeface="Calibri" panose="020F050202020403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dirty="0"/>
              <a:t>Aileen Zebrowski, </a:t>
            </a:r>
            <a:br>
              <a:rPr lang="en-US" dirty="0"/>
            </a:br>
            <a:r>
              <a:rPr lang="en-US" dirty="0"/>
              <a:t>Reservoir and Completions Engineer</a:t>
            </a:r>
          </a:p>
          <a:p>
            <a:pPr algn="r"/>
            <a:r>
              <a:rPr lang="en-US" dirty="0">
                <a:hlinkClick r:id="rId3"/>
              </a:rPr>
              <a:t>aileen@resfrac.com</a:t>
            </a:r>
            <a:endParaRPr lang="en-US" dirty="0"/>
          </a:p>
        </p:txBody>
      </p:sp>
    </p:spTree>
    <p:extLst>
      <p:ext uri="{BB962C8B-B14F-4D97-AF65-F5344CB8AC3E}">
        <p14:creationId xmlns:p14="http://schemas.microsoft.com/office/powerpoint/2010/main" val="3709561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9C9BD-F150-D84E-EA8D-6A1548E36E3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001F74-80CC-73B9-A699-B1A43267A684}"/>
              </a:ext>
            </a:extLst>
          </p:cNvPr>
          <p:cNvSpPr>
            <a:spLocks noGrp="1"/>
          </p:cNvSpPr>
          <p:nvPr>
            <p:ph type="sldNum" sz="quarter" idx="12"/>
          </p:nvPr>
        </p:nvSpPr>
        <p:spPr/>
        <p:txBody>
          <a:bodyPr/>
          <a:lstStyle/>
          <a:p>
            <a:fld id="{EDD5F93E-BA5F-F548-A31E-0AA1C4D7945C}" type="slidenum">
              <a:rPr lang="en-US" smtClean="0"/>
              <a:pPr/>
              <a:t>12</a:t>
            </a:fld>
            <a:endParaRPr lang="en-US" dirty="0"/>
          </a:p>
        </p:txBody>
      </p:sp>
      <p:sp>
        <p:nvSpPr>
          <p:cNvPr id="3" name="Title 2">
            <a:extLst>
              <a:ext uri="{FF2B5EF4-FFF2-40B4-BE49-F238E27FC236}">
                <a16:creationId xmlns:a16="http://schemas.microsoft.com/office/drawing/2014/main" id="{3C7D47FE-535F-8526-35DA-A14BAA821111}"/>
              </a:ext>
            </a:extLst>
          </p:cNvPr>
          <p:cNvSpPr>
            <a:spLocks noGrp="1"/>
          </p:cNvSpPr>
          <p:nvPr>
            <p:ph type="title"/>
          </p:nvPr>
        </p:nvSpPr>
        <p:spPr/>
        <p:txBody>
          <a:bodyPr/>
          <a:lstStyle/>
          <a:p>
            <a:r>
              <a:rPr lang="en-US" dirty="0"/>
              <a:t>Static model: Fluid pressure initialization method</a:t>
            </a:r>
          </a:p>
        </p:txBody>
      </p:sp>
      <p:pic>
        <p:nvPicPr>
          <p:cNvPr id="8" name="Picture 7">
            <a:extLst>
              <a:ext uri="{FF2B5EF4-FFF2-40B4-BE49-F238E27FC236}">
                <a16:creationId xmlns:a16="http://schemas.microsoft.com/office/drawing/2014/main" id="{1202312D-AF86-EDE8-84BC-70FBD0BF83CD}"/>
              </a:ext>
            </a:extLst>
          </p:cNvPr>
          <p:cNvPicPr>
            <a:picLocks noChangeAspect="1"/>
          </p:cNvPicPr>
          <p:nvPr/>
        </p:nvPicPr>
        <p:blipFill>
          <a:blip r:embed="rId2"/>
          <a:stretch>
            <a:fillRect/>
          </a:stretch>
        </p:blipFill>
        <p:spPr>
          <a:xfrm>
            <a:off x="1816274" y="1056890"/>
            <a:ext cx="9309545" cy="5370332"/>
          </a:xfrm>
          <a:prstGeom prst="rect">
            <a:avLst/>
          </a:prstGeom>
        </p:spPr>
      </p:pic>
      <p:grpSp>
        <p:nvGrpSpPr>
          <p:cNvPr id="11" name="Group 10">
            <a:extLst>
              <a:ext uri="{FF2B5EF4-FFF2-40B4-BE49-F238E27FC236}">
                <a16:creationId xmlns:a16="http://schemas.microsoft.com/office/drawing/2014/main" id="{BF3A7484-A5E3-BAEE-B0D9-B687F0AD6BD7}"/>
              </a:ext>
            </a:extLst>
          </p:cNvPr>
          <p:cNvGrpSpPr/>
          <p:nvPr/>
        </p:nvGrpSpPr>
        <p:grpSpPr>
          <a:xfrm>
            <a:off x="5222199" y="3644048"/>
            <a:ext cx="652680" cy="264240"/>
            <a:chOff x="5222199" y="3644048"/>
            <a:chExt cx="652680" cy="264240"/>
          </a:xfrm>
        </p:grpSpPr>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5D04C9AC-427E-9C0A-48E7-68FB64F5138D}"/>
                    </a:ext>
                  </a:extLst>
                </p14:cNvPr>
                <p14:cNvContentPartPr/>
                <p14:nvPr/>
              </p14:nvContentPartPr>
              <p14:xfrm>
                <a:off x="5230119" y="3644048"/>
                <a:ext cx="644760" cy="194400"/>
              </p14:xfrm>
            </p:contentPart>
          </mc:Choice>
          <mc:Fallback xmlns="">
            <p:pic>
              <p:nvPicPr>
                <p:cNvPr id="9" name="Ink 8">
                  <a:extLst>
                    <a:ext uri="{FF2B5EF4-FFF2-40B4-BE49-F238E27FC236}">
                      <a16:creationId xmlns:a16="http://schemas.microsoft.com/office/drawing/2014/main" id="{5D04C9AC-427E-9C0A-48E7-68FB64F5138D}"/>
                    </a:ext>
                  </a:extLst>
                </p:cNvPr>
                <p:cNvPicPr/>
                <p:nvPr/>
              </p:nvPicPr>
              <p:blipFill>
                <a:blip r:embed="rId4"/>
                <a:stretch>
                  <a:fillRect/>
                </a:stretch>
              </p:blipFill>
              <p:spPr>
                <a:xfrm>
                  <a:off x="5221119" y="3635048"/>
                  <a:ext cx="66240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7BA991FF-A7A1-1848-C875-483D975099CF}"/>
                    </a:ext>
                  </a:extLst>
                </p14:cNvPr>
                <p14:cNvContentPartPr/>
                <p14:nvPr/>
              </p14:nvContentPartPr>
              <p14:xfrm>
                <a:off x="5222199" y="3720008"/>
                <a:ext cx="275760" cy="188280"/>
              </p14:xfrm>
            </p:contentPart>
          </mc:Choice>
          <mc:Fallback xmlns="">
            <p:pic>
              <p:nvPicPr>
                <p:cNvPr id="10" name="Ink 9">
                  <a:extLst>
                    <a:ext uri="{FF2B5EF4-FFF2-40B4-BE49-F238E27FC236}">
                      <a16:creationId xmlns:a16="http://schemas.microsoft.com/office/drawing/2014/main" id="{7BA991FF-A7A1-1848-C875-483D975099CF}"/>
                    </a:ext>
                  </a:extLst>
                </p:cNvPr>
                <p:cNvPicPr/>
                <p:nvPr/>
              </p:nvPicPr>
              <p:blipFill>
                <a:blip r:embed="rId6"/>
                <a:stretch>
                  <a:fillRect/>
                </a:stretch>
              </p:blipFill>
              <p:spPr>
                <a:xfrm>
                  <a:off x="5213187" y="3711008"/>
                  <a:ext cx="293423" cy="205920"/>
                </a:xfrm>
                <a:prstGeom prst="rect">
                  <a:avLst/>
                </a:prstGeom>
              </p:spPr>
            </p:pic>
          </mc:Fallback>
        </mc:AlternateContent>
      </p:grpSp>
      <p:sp>
        <p:nvSpPr>
          <p:cNvPr id="5" name="TextBox 4">
            <a:extLst>
              <a:ext uri="{FF2B5EF4-FFF2-40B4-BE49-F238E27FC236}">
                <a16:creationId xmlns:a16="http://schemas.microsoft.com/office/drawing/2014/main" id="{05BD1125-2342-BAC6-3647-5618D72ADD2A}"/>
              </a:ext>
            </a:extLst>
          </p:cNvPr>
          <p:cNvSpPr txBox="1"/>
          <p:nvPr/>
        </p:nvSpPr>
        <p:spPr>
          <a:xfrm>
            <a:off x="5867909" y="3375922"/>
            <a:ext cx="4528457" cy="369332"/>
          </a:xfrm>
          <a:prstGeom prst="rect">
            <a:avLst/>
          </a:prstGeom>
          <a:noFill/>
        </p:spPr>
        <p:txBody>
          <a:bodyPr wrap="square">
            <a:spAutoFit/>
          </a:bodyPr>
          <a:lstStyle/>
          <a:p>
            <a:r>
              <a:rPr lang="en-US" dirty="0"/>
              <a:t>Change to ‘Specify pressure gradient by layer’</a:t>
            </a:r>
          </a:p>
        </p:txBody>
      </p:sp>
    </p:spTree>
    <p:extLst>
      <p:ext uri="{BB962C8B-B14F-4D97-AF65-F5344CB8AC3E}">
        <p14:creationId xmlns:p14="http://schemas.microsoft.com/office/powerpoint/2010/main" val="2255415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7F56C-9E47-ACF1-9923-68767364C97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B8B1FB-4F0A-C325-50EC-D1095C313D05}"/>
              </a:ext>
            </a:extLst>
          </p:cNvPr>
          <p:cNvSpPr>
            <a:spLocks noGrp="1"/>
          </p:cNvSpPr>
          <p:nvPr>
            <p:ph type="sldNum" sz="quarter" idx="12"/>
          </p:nvPr>
        </p:nvSpPr>
        <p:spPr/>
        <p:txBody>
          <a:bodyPr/>
          <a:lstStyle/>
          <a:p>
            <a:fld id="{EDD5F93E-BA5F-F548-A31E-0AA1C4D7945C}" type="slidenum">
              <a:rPr lang="en-US" smtClean="0"/>
              <a:pPr/>
              <a:t>13</a:t>
            </a:fld>
            <a:endParaRPr lang="en-US" dirty="0"/>
          </a:p>
        </p:txBody>
      </p:sp>
      <p:sp>
        <p:nvSpPr>
          <p:cNvPr id="3" name="Title 2">
            <a:extLst>
              <a:ext uri="{FF2B5EF4-FFF2-40B4-BE49-F238E27FC236}">
                <a16:creationId xmlns:a16="http://schemas.microsoft.com/office/drawing/2014/main" id="{E57B257E-05ED-87BD-7AC9-491C2264825D}"/>
              </a:ext>
            </a:extLst>
          </p:cNvPr>
          <p:cNvSpPr>
            <a:spLocks noGrp="1"/>
          </p:cNvSpPr>
          <p:nvPr>
            <p:ph type="title"/>
          </p:nvPr>
        </p:nvSpPr>
        <p:spPr>
          <a:xfrm>
            <a:off x="586213" y="1"/>
            <a:ext cx="11110067" cy="1127760"/>
          </a:xfrm>
        </p:spPr>
        <p:txBody>
          <a:bodyPr/>
          <a:lstStyle/>
          <a:p>
            <a:r>
              <a:rPr lang="en-US" dirty="0"/>
              <a:t>Static model: import formation properties (slide 1 of 4)</a:t>
            </a:r>
          </a:p>
        </p:txBody>
      </p:sp>
      <p:pic>
        <p:nvPicPr>
          <p:cNvPr id="6" name="Picture 5">
            <a:extLst>
              <a:ext uri="{FF2B5EF4-FFF2-40B4-BE49-F238E27FC236}">
                <a16:creationId xmlns:a16="http://schemas.microsoft.com/office/drawing/2014/main" id="{5B3BE6C4-9012-4DEA-E24C-10B91AABAED8}"/>
              </a:ext>
            </a:extLst>
          </p:cNvPr>
          <p:cNvPicPr>
            <a:picLocks noChangeAspect="1"/>
          </p:cNvPicPr>
          <p:nvPr/>
        </p:nvPicPr>
        <p:blipFill>
          <a:blip r:embed="rId2"/>
          <a:stretch>
            <a:fillRect/>
          </a:stretch>
        </p:blipFill>
        <p:spPr>
          <a:xfrm>
            <a:off x="427952" y="1039718"/>
            <a:ext cx="6580485" cy="3746078"/>
          </a:xfrm>
          <a:prstGeom prst="rect">
            <a:avLst/>
          </a:prstGeom>
        </p:spPr>
      </p:pic>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A7F14D2D-26B6-1327-B22B-773DA261383D}"/>
                  </a:ext>
                </a:extLst>
              </p14:cNvPr>
              <p14:cNvContentPartPr/>
              <p14:nvPr/>
            </p14:nvContentPartPr>
            <p14:xfrm>
              <a:off x="2968239" y="2406162"/>
              <a:ext cx="4272840" cy="599400"/>
            </p14:xfrm>
          </p:contentPart>
        </mc:Choice>
        <mc:Fallback xmlns="">
          <p:pic>
            <p:nvPicPr>
              <p:cNvPr id="10" name="Ink 9">
                <a:extLst>
                  <a:ext uri="{FF2B5EF4-FFF2-40B4-BE49-F238E27FC236}">
                    <a16:creationId xmlns:a16="http://schemas.microsoft.com/office/drawing/2014/main" id="{A7F14D2D-26B6-1327-B22B-773DA261383D}"/>
                  </a:ext>
                </a:extLst>
              </p:cNvPr>
              <p:cNvPicPr/>
              <p:nvPr/>
            </p:nvPicPr>
            <p:blipFill>
              <a:blip r:embed="rId5"/>
              <a:stretch>
                <a:fillRect/>
              </a:stretch>
            </p:blipFill>
            <p:spPr>
              <a:xfrm>
                <a:off x="2959239" y="2397162"/>
                <a:ext cx="4290480" cy="6170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3CCD6C06-FCC4-CC6A-E35C-2AFE53BE18A1}"/>
                  </a:ext>
                </a:extLst>
              </p14:cNvPr>
              <p14:cNvContentPartPr/>
              <p14:nvPr/>
            </p14:nvContentPartPr>
            <p14:xfrm>
              <a:off x="7039839" y="2303202"/>
              <a:ext cx="393840" cy="266400"/>
            </p14:xfrm>
          </p:contentPart>
        </mc:Choice>
        <mc:Fallback xmlns="">
          <p:pic>
            <p:nvPicPr>
              <p:cNvPr id="11" name="Ink 10">
                <a:extLst>
                  <a:ext uri="{FF2B5EF4-FFF2-40B4-BE49-F238E27FC236}">
                    <a16:creationId xmlns:a16="http://schemas.microsoft.com/office/drawing/2014/main" id="{3CCD6C06-FCC4-CC6A-E35C-2AFE53BE18A1}"/>
                  </a:ext>
                </a:extLst>
              </p:cNvPr>
              <p:cNvPicPr/>
              <p:nvPr/>
            </p:nvPicPr>
            <p:blipFill>
              <a:blip r:embed="rId7"/>
              <a:stretch>
                <a:fillRect/>
              </a:stretch>
            </p:blipFill>
            <p:spPr>
              <a:xfrm>
                <a:off x="7030839" y="2294214"/>
                <a:ext cx="411480" cy="284016"/>
              </a:xfrm>
              <a:prstGeom prst="rect">
                <a:avLst/>
              </a:prstGeom>
            </p:spPr>
          </p:pic>
        </mc:Fallback>
      </mc:AlternateContent>
      <p:sp>
        <p:nvSpPr>
          <p:cNvPr id="4" name="TextBox 3">
            <a:extLst>
              <a:ext uri="{FF2B5EF4-FFF2-40B4-BE49-F238E27FC236}">
                <a16:creationId xmlns:a16="http://schemas.microsoft.com/office/drawing/2014/main" id="{8D12D6D3-48E7-BC5D-38FA-D5030DBADC8F}"/>
              </a:ext>
            </a:extLst>
          </p:cNvPr>
          <p:cNvSpPr txBox="1"/>
          <p:nvPr/>
        </p:nvSpPr>
        <p:spPr>
          <a:xfrm>
            <a:off x="1480708" y="4816924"/>
            <a:ext cx="5760371" cy="1677382"/>
          </a:xfrm>
          <a:prstGeom prst="rect">
            <a:avLst/>
          </a:prstGeom>
          <a:noFill/>
        </p:spPr>
        <p:txBody>
          <a:bodyPr wrap="square" rtlCol="0">
            <a:spAutoFit/>
          </a:bodyPr>
          <a:lstStyle/>
          <a:p>
            <a:pPr algn="l">
              <a:spcAft>
                <a:spcPts val="600"/>
              </a:spcAft>
            </a:pPr>
            <a:r>
              <a:rPr lang="en-US" dirty="0"/>
              <a:t>Select the ‘Properties versus depth wizard’.</a:t>
            </a:r>
          </a:p>
          <a:p>
            <a:pPr marL="285750" indent="-285750" algn="l">
              <a:buFont typeface="Arial" panose="020B0604020202020204" pitchFamily="34" charset="0"/>
              <a:buChar char="•"/>
            </a:pPr>
            <a:r>
              <a:rPr lang="en-US" sz="1600" dirty="0"/>
              <a:t>Enter the number of properties to import, and the target layer thickness (used for upscaling).</a:t>
            </a:r>
          </a:p>
          <a:p>
            <a:pPr marL="285750" indent="-285750" algn="l">
              <a:buFont typeface="Arial" panose="020B0604020202020204" pitchFamily="34" charset="0"/>
              <a:buChar char="•"/>
            </a:pPr>
            <a:r>
              <a:rPr lang="en-US" sz="1600" dirty="0"/>
              <a:t>Fill in the ‘Enforced Layer Boundaries’ table, which will define facies depths. This data can be copied from the ‘Geo data’ tab in the excel file and pasted into the table (create ‘New Row’ first).</a:t>
            </a:r>
          </a:p>
        </p:txBody>
      </p:sp>
      <p:pic>
        <p:nvPicPr>
          <p:cNvPr id="7" name="Picture 6">
            <a:extLst>
              <a:ext uri="{FF2B5EF4-FFF2-40B4-BE49-F238E27FC236}">
                <a16:creationId xmlns:a16="http://schemas.microsoft.com/office/drawing/2014/main" id="{59A38103-D8B5-F73E-DA79-52B17001CA46}"/>
              </a:ext>
            </a:extLst>
          </p:cNvPr>
          <p:cNvPicPr>
            <a:picLocks noChangeAspect="1"/>
          </p:cNvPicPr>
          <p:nvPr/>
        </p:nvPicPr>
        <p:blipFill>
          <a:blip r:embed="rId8"/>
          <a:srcRect r="17184" b="-14"/>
          <a:stretch/>
        </p:blipFill>
        <p:spPr>
          <a:xfrm>
            <a:off x="7597744" y="790248"/>
            <a:ext cx="4489273" cy="5645058"/>
          </a:xfrm>
          <a:prstGeom prst="rect">
            <a:avLst/>
          </a:prstGeom>
        </p:spPr>
      </p:pic>
      <p:sp>
        <p:nvSpPr>
          <p:cNvPr id="13" name="Left Brace 12">
            <a:extLst>
              <a:ext uri="{FF2B5EF4-FFF2-40B4-BE49-F238E27FC236}">
                <a16:creationId xmlns:a16="http://schemas.microsoft.com/office/drawing/2014/main" id="{F1E650E0-3378-B689-0929-1EBC246B95E0}"/>
              </a:ext>
            </a:extLst>
          </p:cNvPr>
          <p:cNvSpPr/>
          <p:nvPr/>
        </p:nvSpPr>
        <p:spPr>
          <a:xfrm>
            <a:off x="7399175" y="1561381"/>
            <a:ext cx="215821" cy="4253906"/>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E62DB9FF-77FE-DFE2-64F7-17A9EEA70F6A}"/>
              </a:ext>
            </a:extLst>
          </p:cNvPr>
          <p:cNvSpPr/>
          <p:nvPr/>
        </p:nvSpPr>
        <p:spPr>
          <a:xfrm>
            <a:off x="1615966" y="2814144"/>
            <a:ext cx="1260948" cy="45866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7CF4DF3-9C66-5670-BBF2-20A8D55ED8C6}"/>
              </a:ext>
            </a:extLst>
          </p:cNvPr>
          <p:cNvSpPr/>
          <p:nvPr/>
        </p:nvSpPr>
        <p:spPr>
          <a:xfrm>
            <a:off x="7596334" y="6102647"/>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677B972-BEDA-A8AF-027D-BE4E48023AB8}"/>
              </a:ext>
            </a:extLst>
          </p:cNvPr>
          <p:cNvSpPr txBox="1"/>
          <p:nvPr/>
        </p:nvSpPr>
        <p:spPr>
          <a:xfrm>
            <a:off x="9452114" y="4911359"/>
            <a:ext cx="2509290" cy="584775"/>
          </a:xfrm>
          <a:prstGeom prst="rect">
            <a:avLst/>
          </a:prstGeom>
          <a:noFill/>
        </p:spPr>
        <p:txBody>
          <a:bodyPr wrap="square">
            <a:spAutoFit/>
          </a:bodyPr>
          <a:lstStyle/>
          <a:p>
            <a:pPr marL="285750" indent="-285750" algn="l">
              <a:buFont typeface="Arial" panose="020B0604020202020204" pitchFamily="34" charset="0"/>
              <a:buChar char="•"/>
            </a:pPr>
            <a:r>
              <a:rPr lang="en-US" sz="1600" i="1" dirty="0"/>
              <a:t>Option to import from file shown in later slides</a:t>
            </a:r>
          </a:p>
        </p:txBody>
      </p:sp>
      <mc:AlternateContent xmlns:mc="http://schemas.openxmlformats.org/markup-compatibility/2006" xmlns:p14="http://schemas.microsoft.com/office/powerpoint/2010/main">
        <mc:Choice Requires="p14">
          <p:contentPart p14:bwMode="auto" r:id="rId9">
            <p14:nvContentPartPr>
              <p14:cNvPr id="24" name="Ink 23">
                <a:extLst>
                  <a:ext uri="{FF2B5EF4-FFF2-40B4-BE49-F238E27FC236}">
                    <a16:creationId xmlns:a16="http://schemas.microsoft.com/office/drawing/2014/main" id="{2C7553C5-5EBA-F8C1-6FA5-000F3A800214}"/>
                  </a:ext>
                </a:extLst>
              </p14:cNvPr>
              <p14:cNvContentPartPr/>
              <p14:nvPr/>
            </p14:nvContentPartPr>
            <p14:xfrm>
              <a:off x="8796256" y="5118089"/>
              <a:ext cx="626040" cy="228960"/>
            </p14:xfrm>
          </p:contentPart>
        </mc:Choice>
        <mc:Fallback xmlns="">
          <p:pic>
            <p:nvPicPr>
              <p:cNvPr id="24" name="Ink 23">
                <a:extLst>
                  <a:ext uri="{FF2B5EF4-FFF2-40B4-BE49-F238E27FC236}">
                    <a16:creationId xmlns:a16="http://schemas.microsoft.com/office/drawing/2014/main" id="{2C7553C5-5EBA-F8C1-6FA5-000F3A800214}"/>
                  </a:ext>
                </a:extLst>
              </p:cNvPr>
              <p:cNvPicPr/>
              <p:nvPr/>
            </p:nvPicPr>
            <p:blipFill>
              <a:blip r:embed="rId10"/>
              <a:stretch>
                <a:fillRect/>
              </a:stretch>
            </p:blipFill>
            <p:spPr>
              <a:xfrm>
                <a:off x="8787256" y="5109449"/>
                <a:ext cx="64368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5" name="Ink 24">
                <a:extLst>
                  <a:ext uri="{FF2B5EF4-FFF2-40B4-BE49-F238E27FC236}">
                    <a16:creationId xmlns:a16="http://schemas.microsoft.com/office/drawing/2014/main" id="{29BFE632-ABBA-4C37-7126-6A1FCBA7A4F1}"/>
                  </a:ext>
                </a:extLst>
              </p14:cNvPr>
              <p14:cNvContentPartPr/>
              <p14:nvPr/>
            </p14:nvContentPartPr>
            <p14:xfrm>
              <a:off x="8798338" y="5247548"/>
              <a:ext cx="205920" cy="111600"/>
            </p14:xfrm>
          </p:contentPart>
        </mc:Choice>
        <mc:Fallback xmlns="">
          <p:pic>
            <p:nvPicPr>
              <p:cNvPr id="25" name="Ink 24">
                <a:extLst>
                  <a:ext uri="{FF2B5EF4-FFF2-40B4-BE49-F238E27FC236}">
                    <a16:creationId xmlns:a16="http://schemas.microsoft.com/office/drawing/2014/main" id="{29BFE632-ABBA-4C37-7126-6A1FCBA7A4F1}"/>
                  </a:ext>
                </a:extLst>
              </p:cNvPr>
              <p:cNvPicPr/>
              <p:nvPr/>
            </p:nvPicPr>
            <p:blipFill>
              <a:blip r:embed="rId12"/>
              <a:stretch>
                <a:fillRect/>
              </a:stretch>
            </p:blipFill>
            <p:spPr>
              <a:xfrm>
                <a:off x="8789338" y="5238908"/>
                <a:ext cx="223560" cy="129240"/>
              </a:xfrm>
              <a:prstGeom prst="rect">
                <a:avLst/>
              </a:prstGeom>
            </p:spPr>
          </p:pic>
        </mc:Fallback>
      </mc:AlternateContent>
    </p:spTree>
    <p:extLst>
      <p:ext uri="{BB962C8B-B14F-4D97-AF65-F5344CB8AC3E}">
        <p14:creationId xmlns:p14="http://schemas.microsoft.com/office/powerpoint/2010/main" val="2928848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46AD5-A20B-C29D-17C0-8FF726DC6115}"/>
            </a:ext>
          </a:extLst>
        </p:cNvPr>
        <p:cNvGrpSpPr/>
        <p:nvPr/>
      </p:nvGrpSpPr>
      <p:grpSpPr>
        <a:xfrm>
          <a:off x="0" y="0"/>
          <a:ext cx="0" cy="0"/>
          <a:chOff x="0" y="0"/>
          <a:chExt cx="0" cy="0"/>
        </a:xfrm>
      </p:grpSpPr>
      <p:grpSp>
        <p:nvGrpSpPr>
          <p:cNvPr id="29" name="Group 28">
            <a:extLst>
              <a:ext uri="{FF2B5EF4-FFF2-40B4-BE49-F238E27FC236}">
                <a16:creationId xmlns:a16="http://schemas.microsoft.com/office/drawing/2014/main" id="{F37D30F7-2A9B-E22D-6CD4-042040C03F8C}"/>
              </a:ext>
            </a:extLst>
          </p:cNvPr>
          <p:cNvGrpSpPr/>
          <p:nvPr/>
        </p:nvGrpSpPr>
        <p:grpSpPr>
          <a:xfrm>
            <a:off x="471041" y="1366055"/>
            <a:ext cx="5832599" cy="4832556"/>
            <a:chOff x="491137" y="1416296"/>
            <a:chExt cx="5832599" cy="4832556"/>
          </a:xfrm>
        </p:grpSpPr>
        <p:pic>
          <p:nvPicPr>
            <p:cNvPr id="22" name="Picture 21">
              <a:extLst>
                <a:ext uri="{FF2B5EF4-FFF2-40B4-BE49-F238E27FC236}">
                  <a16:creationId xmlns:a16="http://schemas.microsoft.com/office/drawing/2014/main" id="{87964CF9-371E-E076-09A6-86882D0AB99F}"/>
                </a:ext>
              </a:extLst>
            </p:cNvPr>
            <p:cNvPicPr>
              <a:picLocks noChangeAspect="1"/>
            </p:cNvPicPr>
            <p:nvPr/>
          </p:nvPicPr>
          <p:blipFill>
            <a:blip r:embed="rId2"/>
            <a:srcRect b="80697"/>
            <a:stretch/>
          </p:blipFill>
          <p:spPr>
            <a:xfrm>
              <a:off x="491141" y="1416296"/>
              <a:ext cx="5832595" cy="1138389"/>
            </a:xfrm>
            <a:prstGeom prst="rect">
              <a:avLst/>
            </a:prstGeom>
          </p:spPr>
        </p:pic>
        <p:pic>
          <p:nvPicPr>
            <p:cNvPr id="23" name="Picture 22">
              <a:extLst>
                <a:ext uri="{FF2B5EF4-FFF2-40B4-BE49-F238E27FC236}">
                  <a16:creationId xmlns:a16="http://schemas.microsoft.com/office/drawing/2014/main" id="{5532B7B1-B7FC-A766-A65A-32B6C1137A38}"/>
                </a:ext>
              </a:extLst>
            </p:cNvPr>
            <p:cNvPicPr>
              <a:picLocks noChangeAspect="1"/>
            </p:cNvPicPr>
            <p:nvPr/>
          </p:nvPicPr>
          <p:blipFill>
            <a:blip r:embed="rId2"/>
            <a:srcRect t="22392" b="68492"/>
            <a:stretch/>
          </p:blipFill>
          <p:spPr>
            <a:xfrm>
              <a:off x="491141" y="2556190"/>
              <a:ext cx="5832595" cy="537596"/>
            </a:xfrm>
            <a:prstGeom prst="rect">
              <a:avLst/>
            </a:prstGeom>
          </p:spPr>
        </p:pic>
        <p:pic>
          <p:nvPicPr>
            <p:cNvPr id="24" name="Picture 23">
              <a:extLst>
                <a:ext uri="{FF2B5EF4-FFF2-40B4-BE49-F238E27FC236}">
                  <a16:creationId xmlns:a16="http://schemas.microsoft.com/office/drawing/2014/main" id="{2181609B-148C-6E72-BDA2-63C4E808D793}"/>
                </a:ext>
              </a:extLst>
            </p:cNvPr>
            <p:cNvPicPr>
              <a:picLocks noChangeAspect="1"/>
            </p:cNvPicPr>
            <p:nvPr/>
          </p:nvPicPr>
          <p:blipFill>
            <a:blip r:embed="rId2"/>
            <a:srcRect t="34596" b="57031"/>
            <a:stretch/>
          </p:blipFill>
          <p:spPr>
            <a:xfrm>
              <a:off x="491141" y="3081557"/>
              <a:ext cx="5832595" cy="493792"/>
            </a:xfrm>
            <a:prstGeom prst="rect">
              <a:avLst/>
            </a:prstGeom>
          </p:spPr>
        </p:pic>
        <p:pic>
          <p:nvPicPr>
            <p:cNvPr id="25" name="Picture 24">
              <a:extLst>
                <a:ext uri="{FF2B5EF4-FFF2-40B4-BE49-F238E27FC236}">
                  <a16:creationId xmlns:a16="http://schemas.microsoft.com/office/drawing/2014/main" id="{204E26EB-D757-AB16-26A5-B314E72D6959}"/>
                </a:ext>
              </a:extLst>
            </p:cNvPr>
            <p:cNvPicPr>
              <a:picLocks noChangeAspect="1"/>
            </p:cNvPicPr>
            <p:nvPr/>
          </p:nvPicPr>
          <p:blipFill>
            <a:blip r:embed="rId2"/>
            <a:srcRect t="46563" b="45064"/>
            <a:stretch/>
          </p:blipFill>
          <p:spPr>
            <a:xfrm>
              <a:off x="491138" y="3596134"/>
              <a:ext cx="5832595" cy="493791"/>
            </a:xfrm>
            <a:prstGeom prst="rect">
              <a:avLst/>
            </a:prstGeom>
          </p:spPr>
        </p:pic>
        <p:pic>
          <p:nvPicPr>
            <p:cNvPr id="26" name="Picture 25">
              <a:extLst>
                <a:ext uri="{FF2B5EF4-FFF2-40B4-BE49-F238E27FC236}">
                  <a16:creationId xmlns:a16="http://schemas.microsoft.com/office/drawing/2014/main" id="{BF78D091-6FFD-C04B-D17D-55556D51B184}"/>
                </a:ext>
              </a:extLst>
            </p:cNvPr>
            <p:cNvPicPr>
              <a:picLocks noChangeAspect="1"/>
            </p:cNvPicPr>
            <p:nvPr/>
          </p:nvPicPr>
          <p:blipFill>
            <a:blip r:embed="rId2"/>
            <a:srcRect t="58531" b="32738"/>
            <a:stretch/>
          </p:blipFill>
          <p:spPr>
            <a:xfrm>
              <a:off x="491141" y="4130280"/>
              <a:ext cx="5832595" cy="514928"/>
            </a:xfrm>
            <a:prstGeom prst="rect">
              <a:avLst/>
            </a:prstGeom>
          </p:spPr>
        </p:pic>
        <p:pic>
          <p:nvPicPr>
            <p:cNvPr id="27" name="Picture 26">
              <a:extLst>
                <a:ext uri="{FF2B5EF4-FFF2-40B4-BE49-F238E27FC236}">
                  <a16:creationId xmlns:a16="http://schemas.microsoft.com/office/drawing/2014/main" id="{9EE391A2-BBA2-5C0B-614A-0F803A36AF93}"/>
                </a:ext>
              </a:extLst>
            </p:cNvPr>
            <p:cNvPicPr>
              <a:picLocks noChangeAspect="1"/>
            </p:cNvPicPr>
            <p:nvPr/>
          </p:nvPicPr>
          <p:blipFill>
            <a:blip r:embed="rId2"/>
            <a:srcRect t="70350" b="21178"/>
            <a:stretch/>
          </p:blipFill>
          <p:spPr>
            <a:xfrm>
              <a:off x="491141" y="4651531"/>
              <a:ext cx="5832595" cy="499629"/>
            </a:xfrm>
            <a:prstGeom prst="rect">
              <a:avLst/>
            </a:prstGeom>
          </p:spPr>
        </p:pic>
        <p:pic>
          <p:nvPicPr>
            <p:cNvPr id="28" name="Picture 27">
              <a:extLst>
                <a:ext uri="{FF2B5EF4-FFF2-40B4-BE49-F238E27FC236}">
                  <a16:creationId xmlns:a16="http://schemas.microsoft.com/office/drawing/2014/main" id="{EDD53434-2B86-04B2-1C09-1D4C8E277082}"/>
                </a:ext>
              </a:extLst>
            </p:cNvPr>
            <p:cNvPicPr>
              <a:picLocks noChangeAspect="1"/>
            </p:cNvPicPr>
            <p:nvPr/>
          </p:nvPicPr>
          <p:blipFill>
            <a:blip r:embed="rId2"/>
            <a:srcRect t="81910"/>
            <a:stretch/>
          </p:blipFill>
          <p:spPr>
            <a:xfrm>
              <a:off x="491137" y="5182052"/>
              <a:ext cx="5832595" cy="1066800"/>
            </a:xfrm>
            <a:prstGeom prst="rect">
              <a:avLst/>
            </a:prstGeom>
          </p:spPr>
        </p:pic>
      </p:grpSp>
      <p:sp>
        <p:nvSpPr>
          <p:cNvPr id="2" name="Slide Number Placeholder 1">
            <a:extLst>
              <a:ext uri="{FF2B5EF4-FFF2-40B4-BE49-F238E27FC236}">
                <a16:creationId xmlns:a16="http://schemas.microsoft.com/office/drawing/2014/main" id="{322BAC11-4EC1-71FB-08E7-14298824DCB2}"/>
              </a:ext>
            </a:extLst>
          </p:cNvPr>
          <p:cNvSpPr>
            <a:spLocks noGrp="1"/>
          </p:cNvSpPr>
          <p:nvPr>
            <p:ph type="sldNum" sz="quarter" idx="12"/>
          </p:nvPr>
        </p:nvSpPr>
        <p:spPr/>
        <p:txBody>
          <a:bodyPr/>
          <a:lstStyle/>
          <a:p>
            <a:fld id="{EDD5F93E-BA5F-F548-A31E-0AA1C4D7945C}" type="slidenum">
              <a:rPr lang="en-US" smtClean="0"/>
              <a:pPr/>
              <a:t>14</a:t>
            </a:fld>
            <a:endParaRPr lang="en-US" dirty="0"/>
          </a:p>
        </p:txBody>
      </p:sp>
      <p:sp>
        <p:nvSpPr>
          <p:cNvPr id="3" name="Title 2">
            <a:extLst>
              <a:ext uri="{FF2B5EF4-FFF2-40B4-BE49-F238E27FC236}">
                <a16:creationId xmlns:a16="http://schemas.microsoft.com/office/drawing/2014/main" id="{C90FAF34-82D3-FF4E-76FF-B5999218C08B}"/>
              </a:ext>
            </a:extLst>
          </p:cNvPr>
          <p:cNvSpPr>
            <a:spLocks noGrp="1"/>
          </p:cNvSpPr>
          <p:nvPr>
            <p:ph type="title"/>
          </p:nvPr>
        </p:nvSpPr>
        <p:spPr/>
        <p:txBody>
          <a:bodyPr/>
          <a:lstStyle/>
          <a:p>
            <a:r>
              <a:rPr lang="en-US" dirty="0"/>
              <a:t>Static model: import formation properties (slide 2 of 4)</a:t>
            </a:r>
          </a:p>
        </p:txBody>
      </p:sp>
      <p:pic>
        <p:nvPicPr>
          <p:cNvPr id="8" name="Picture 7">
            <a:extLst>
              <a:ext uri="{FF2B5EF4-FFF2-40B4-BE49-F238E27FC236}">
                <a16:creationId xmlns:a16="http://schemas.microsoft.com/office/drawing/2014/main" id="{B99F4BFE-6998-34E4-4D48-3CCF03952F0F}"/>
              </a:ext>
            </a:extLst>
          </p:cNvPr>
          <p:cNvPicPr>
            <a:picLocks noChangeAspect="1"/>
          </p:cNvPicPr>
          <p:nvPr/>
        </p:nvPicPr>
        <p:blipFill>
          <a:blip r:embed="rId3"/>
          <a:stretch>
            <a:fillRect/>
          </a:stretch>
        </p:blipFill>
        <p:spPr>
          <a:xfrm>
            <a:off x="6664378" y="1416296"/>
            <a:ext cx="5107650" cy="4796811"/>
          </a:xfrm>
          <a:prstGeom prst="rect">
            <a:avLst/>
          </a:prstGeom>
        </p:spPr>
      </p:pic>
      <p:sp>
        <p:nvSpPr>
          <p:cNvPr id="9" name="TextBox 8">
            <a:extLst>
              <a:ext uri="{FF2B5EF4-FFF2-40B4-BE49-F238E27FC236}">
                <a16:creationId xmlns:a16="http://schemas.microsoft.com/office/drawing/2014/main" id="{4B91CB1B-EA34-0B62-35CC-AE921C3E2239}"/>
              </a:ext>
            </a:extLst>
          </p:cNvPr>
          <p:cNvSpPr txBox="1"/>
          <p:nvPr/>
        </p:nvSpPr>
        <p:spPr>
          <a:xfrm>
            <a:off x="1139868" y="951978"/>
            <a:ext cx="10020822" cy="369332"/>
          </a:xfrm>
          <a:prstGeom prst="rect">
            <a:avLst/>
          </a:prstGeom>
          <a:noFill/>
        </p:spPr>
        <p:txBody>
          <a:bodyPr wrap="square" rtlCol="0">
            <a:spAutoFit/>
          </a:bodyPr>
          <a:lstStyle/>
          <a:p>
            <a:pPr algn="l"/>
            <a:r>
              <a:rPr lang="en-US" dirty="0"/>
              <a:t>Tip: enter your properties in the wizard in the same order as the columns for your input data</a:t>
            </a:r>
          </a:p>
        </p:txBody>
      </p:sp>
      <p:grpSp>
        <p:nvGrpSpPr>
          <p:cNvPr id="13" name="Group 12">
            <a:extLst>
              <a:ext uri="{FF2B5EF4-FFF2-40B4-BE49-F238E27FC236}">
                <a16:creationId xmlns:a16="http://schemas.microsoft.com/office/drawing/2014/main" id="{13DF75E8-117C-5148-04B6-C61A7CD54B84}"/>
              </a:ext>
            </a:extLst>
          </p:cNvPr>
          <p:cNvGrpSpPr/>
          <p:nvPr/>
        </p:nvGrpSpPr>
        <p:grpSpPr>
          <a:xfrm rot="20546990">
            <a:off x="3046994" y="1540743"/>
            <a:ext cx="399960" cy="316800"/>
            <a:chOff x="3007479" y="1478288"/>
            <a:chExt cx="399960" cy="316800"/>
          </a:xfrm>
        </p:grpSpPr>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D8C68DDF-9090-F7B3-C4A1-609105255261}"/>
                    </a:ext>
                  </a:extLst>
                </p14:cNvPr>
                <p14:cNvContentPartPr/>
                <p14:nvPr/>
              </p14:nvContentPartPr>
              <p14:xfrm>
                <a:off x="3068319" y="1478288"/>
                <a:ext cx="339120" cy="261360"/>
              </p14:xfrm>
            </p:contentPart>
          </mc:Choice>
          <mc:Fallback xmlns="">
            <p:pic>
              <p:nvPicPr>
                <p:cNvPr id="11" name="Ink 10">
                  <a:extLst>
                    <a:ext uri="{FF2B5EF4-FFF2-40B4-BE49-F238E27FC236}">
                      <a16:creationId xmlns:a16="http://schemas.microsoft.com/office/drawing/2014/main" id="{D8C68DDF-9090-F7B3-C4A1-609105255261}"/>
                    </a:ext>
                  </a:extLst>
                </p:cNvPr>
                <p:cNvPicPr/>
                <p:nvPr/>
              </p:nvPicPr>
              <p:blipFill>
                <a:blip r:embed="rId6"/>
                <a:stretch>
                  <a:fillRect/>
                </a:stretch>
              </p:blipFill>
              <p:spPr>
                <a:xfrm>
                  <a:off x="3059319" y="1469288"/>
                  <a:ext cx="35676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DA5EFF5B-4844-C6C8-B0D6-EF579B73BCCE}"/>
                    </a:ext>
                  </a:extLst>
                </p14:cNvPr>
                <p14:cNvContentPartPr/>
                <p14:nvPr/>
              </p14:nvContentPartPr>
              <p14:xfrm>
                <a:off x="3007479" y="1641008"/>
                <a:ext cx="185760" cy="154080"/>
              </p14:xfrm>
            </p:contentPart>
          </mc:Choice>
          <mc:Fallback xmlns="">
            <p:pic>
              <p:nvPicPr>
                <p:cNvPr id="12" name="Ink 11">
                  <a:extLst>
                    <a:ext uri="{FF2B5EF4-FFF2-40B4-BE49-F238E27FC236}">
                      <a16:creationId xmlns:a16="http://schemas.microsoft.com/office/drawing/2014/main" id="{DA5EFF5B-4844-C6C8-B0D6-EF579B73BCCE}"/>
                    </a:ext>
                  </a:extLst>
                </p:cNvPr>
                <p:cNvPicPr/>
                <p:nvPr/>
              </p:nvPicPr>
              <p:blipFill>
                <a:blip r:embed="rId8"/>
                <a:stretch>
                  <a:fillRect/>
                </a:stretch>
              </p:blipFill>
              <p:spPr>
                <a:xfrm>
                  <a:off x="2998479" y="1632008"/>
                  <a:ext cx="203400" cy="171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2E99108F-A190-29AC-D88F-4A64C3F64585}"/>
                  </a:ext>
                </a:extLst>
              </p14:cNvPr>
              <p14:cNvContentPartPr/>
              <p14:nvPr/>
            </p14:nvContentPartPr>
            <p14:xfrm>
              <a:off x="6364479" y="1440128"/>
              <a:ext cx="1225080" cy="304200"/>
            </p14:xfrm>
          </p:contentPart>
        </mc:Choice>
        <mc:Fallback xmlns="">
          <p:pic>
            <p:nvPicPr>
              <p:cNvPr id="16" name="Ink 15">
                <a:extLst>
                  <a:ext uri="{FF2B5EF4-FFF2-40B4-BE49-F238E27FC236}">
                    <a16:creationId xmlns:a16="http://schemas.microsoft.com/office/drawing/2014/main" id="{2E99108F-A190-29AC-D88F-4A64C3F64585}"/>
                  </a:ext>
                </a:extLst>
              </p:cNvPr>
              <p:cNvPicPr/>
              <p:nvPr/>
            </p:nvPicPr>
            <p:blipFill>
              <a:blip r:embed="rId10"/>
              <a:stretch>
                <a:fillRect/>
              </a:stretch>
            </p:blipFill>
            <p:spPr>
              <a:xfrm>
                <a:off x="6355479" y="1431128"/>
                <a:ext cx="124272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98BD6B98-9BF5-A030-FFA5-09DFFEA2B1C5}"/>
                  </a:ext>
                </a:extLst>
              </p14:cNvPr>
              <p14:cNvContentPartPr/>
              <p14:nvPr/>
            </p14:nvContentPartPr>
            <p14:xfrm>
              <a:off x="7515399" y="1578368"/>
              <a:ext cx="198360" cy="212400"/>
            </p14:xfrm>
          </p:contentPart>
        </mc:Choice>
        <mc:Fallback xmlns="">
          <p:pic>
            <p:nvPicPr>
              <p:cNvPr id="17" name="Ink 16">
                <a:extLst>
                  <a:ext uri="{FF2B5EF4-FFF2-40B4-BE49-F238E27FC236}">
                    <a16:creationId xmlns:a16="http://schemas.microsoft.com/office/drawing/2014/main" id="{98BD6B98-9BF5-A030-FFA5-09DFFEA2B1C5}"/>
                  </a:ext>
                </a:extLst>
              </p:cNvPr>
              <p:cNvPicPr/>
              <p:nvPr/>
            </p:nvPicPr>
            <p:blipFill>
              <a:blip r:embed="rId12"/>
              <a:stretch>
                <a:fillRect/>
              </a:stretch>
            </p:blipFill>
            <p:spPr>
              <a:xfrm>
                <a:off x="7506399" y="1569368"/>
                <a:ext cx="216000" cy="230040"/>
              </a:xfrm>
              <a:prstGeom prst="rect">
                <a:avLst/>
              </a:prstGeom>
            </p:spPr>
          </p:pic>
        </mc:Fallback>
      </mc:AlternateContent>
      <p:cxnSp>
        <p:nvCxnSpPr>
          <p:cNvPr id="5" name="Straight Connector 4">
            <a:extLst>
              <a:ext uri="{FF2B5EF4-FFF2-40B4-BE49-F238E27FC236}">
                <a16:creationId xmlns:a16="http://schemas.microsoft.com/office/drawing/2014/main" id="{DDADC5E8-BC95-4565-B02D-082EE6229C49}"/>
              </a:ext>
            </a:extLst>
          </p:cNvPr>
          <p:cNvCxnSpPr/>
          <p:nvPr/>
        </p:nvCxnSpPr>
        <p:spPr>
          <a:xfrm>
            <a:off x="1681848" y="1301214"/>
            <a:ext cx="1890360"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1E6059E-DDBF-EE4B-1511-C9BF0774F98E}"/>
              </a:ext>
            </a:extLst>
          </p:cNvPr>
          <p:cNvCxnSpPr>
            <a:cxnSpLocks/>
          </p:cNvCxnSpPr>
          <p:nvPr/>
        </p:nvCxnSpPr>
        <p:spPr>
          <a:xfrm>
            <a:off x="5511151" y="1297816"/>
            <a:ext cx="2504077"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AE24383-C577-C8A0-C969-EBC2972493F2}"/>
              </a:ext>
            </a:extLst>
          </p:cNvPr>
          <p:cNvSpPr txBox="1"/>
          <p:nvPr/>
        </p:nvSpPr>
        <p:spPr>
          <a:xfrm>
            <a:off x="2053242" y="6208581"/>
            <a:ext cx="8248998" cy="646331"/>
          </a:xfrm>
          <a:prstGeom prst="rect">
            <a:avLst/>
          </a:prstGeom>
          <a:noFill/>
        </p:spPr>
        <p:txBody>
          <a:bodyPr wrap="square" rtlCol="0">
            <a:spAutoFit/>
          </a:bodyPr>
          <a:lstStyle/>
          <a:p>
            <a:pPr algn="l"/>
            <a:r>
              <a:rPr lang="en-US" dirty="0"/>
              <a:t>Properties may be found by scrolling or typing. </a:t>
            </a:r>
          </a:p>
          <a:p>
            <a:pPr algn="l"/>
            <a:r>
              <a:rPr lang="en-US" dirty="0"/>
              <a:t>Note: If vertical Young’s Modulus (YM) is not specified, YM will be isotropic by default.</a:t>
            </a:r>
          </a:p>
        </p:txBody>
      </p:sp>
      <p:sp>
        <p:nvSpPr>
          <p:cNvPr id="6" name="Rectangle 5">
            <a:extLst>
              <a:ext uri="{FF2B5EF4-FFF2-40B4-BE49-F238E27FC236}">
                <a16:creationId xmlns:a16="http://schemas.microsoft.com/office/drawing/2014/main" id="{40CAEF8A-FC17-8C81-C080-D0CAFD0FA294}"/>
              </a:ext>
            </a:extLst>
          </p:cNvPr>
          <p:cNvSpPr/>
          <p:nvPr/>
        </p:nvSpPr>
        <p:spPr>
          <a:xfrm>
            <a:off x="1448258" y="5906519"/>
            <a:ext cx="968371" cy="30658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2663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60F70-C255-04AA-C1F2-9A2DEC37E5D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CA0CCAF-EC6D-DA5E-7907-0640064DC52E}"/>
              </a:ext>
            </a:extLst>
          </p:cNvPr>
          <p:cNvSpPr>
            <a:spLocks noGrp="1"/>
          </p:cNvSpPr>
          <p:nvPr>
            <p:ph type="sldNum" sz="quarter" idx="12"/>
          </p:nvPr>
        </p:nvSpPr>
        <p:spPr/>
        <p:txBody>
          <a:bodyPr/>
          <a:lstStyle/>
          <a:p>
            <a:fld id="{EDD5F93E-BA5F-F548-A31E-0AA1C4D7945C}" type="slidenum">
              <a:rPr lang="en-US" smtClean="0"/>
              <a:pPr/>
              <a:t>15</a:t>
            </a:fld>
            <a:endParaRPr lang="en-US" dirty="0"/>
          </a:p>
        </p:txBody>
      </p:sp>
      <p:sp>
        <p:nvSpPr>
          <p:cNvPr id="3" name="Title 2">
            <a:extLst>
              <a:ext uri="{FF2B5EF4-FFF2-40B4-BE49-F238E27FC236}">
                <a16:creationId xmlns:a16="http://schemas.microsoft.com/office/drawing/2014/main" id="{89401D9B-C11B-C660-B8DB-96CC83D1EF61}"/>
              </a:ext>
            </a:extLst>
          </p:cNvPr>
          <p:cNvSpPr>
            <a:spLocks noGrp="1"/>
          </p:cNvSpPr>
          <p:nvPr>
            <p:ph type="title"/>
          </p:nvPr>
        </p:nvSpPr>
        <p:spPr/>
        <p:txBody>
          <a:bodyPr/>
          <a:lstStyle/>
          <a:p>
            <a:r>
              <a:rPr lang="en-US" dirty="0"/>
              <a:t>Static model: import formation properties (slide 3 of 4)</a:t>
            </a:r>
          </a:p>
        </p:txBody>
      </p:sp>
      <p:sp>
        <p:nvSpPr>
          <p:cNvPr id="4" name="TextBox 3">
            <a:extLst>
              <a:ext uri="{FF2B5EF4-FFF2-40B4-BE49-F238E27FC236}">
                <a16:creationId xmlns:a16="http://schemas.microsoft.com/office/drawing/2014/main" id="{95F7DED6-4EA5-2FA2-62A4-6F87847F8D11}"/>
              </a:ext>
            </a:extLst>
          </p:cNvPr>
          <p:cNvSpPr txBox="1"/>
          <p:nvPr/>
        </p:nvSpPr>
        <p:spPr>
          <a:xfrm>
            <a:off x="361743" y="4459020"/>
            <a:ext cx="3576318" cy="1277273"/>
          </a:xfrm>
          <a:prstGeom prst="rect">
            <a:avLst/>
          </a:prstGeom>
          <a:noFill/>
        </p:spPr>
        <p:txBody>
          <a:bodyPr wrap="square" rtlCol="0">
            <a:spAutoFit/>
          </a:bodyPr>
          <a:lstStyle/>
          <a:p>
            <a:pPr marL="285750" indent="-285750" algn="l">
              <a:spcAft>
                <a:spcPts val="600"/>
              </a:spcAft>
              <a:buFont typeface="Arial" panose="020B0604020202020204" pitchFamily="34" charset="0"/>
              <a:buChar char="•"/>
            </a:pPr>
            <a:r>
              <a:rPr lang="en-US" dirty="0"/>
              <a:t>Create a new row</a:t>
            </a:r>
          </a:p>
          <a:p>
            <a:pPr marL="285750" indent="-285750" algn="l">
              <a:spcAft>
                <a:spcPts val="600"/>
              </a:spcAft>
              <a:buFont typeface="Arial" panose="020B0604020202020204" pitchFamily="34" charset="0"/>
              <a:buChar char="•"/>
            </a:pPr>
            <a:r>
              <a:rPr lang="en-US" dirty="0"/>
              <a:t>Copy the properties from the ‘Geo data’ tab in the excel file and paste them into the table.</a:t>
            </a:r>
            <a:endParaRPr lang="en-US" sz="1600" dirty="0"/>
          </a:p>
        </p:txBody>
      </p:sp>
      <p:pic>
        <p:nvPicPr>
          <p:cNvPr id="7" name="Picture 6">
            <a:extLst>
              <a:ext uri="{FF2B5EF4-FFF2-40B4-BE49-F238E27FC236}">
                <a16:creationId xmlns:a16="http://schemas.microsoft.com/office/drawing/2014/main" id="{9D02F72B-030A-32C8-AAA5-07A9DFD40B4F}"/>
              </a:ext>
            </a:extLst>
          </p:cNvPr>
          <p:cNvPicPr>
            <a:picLocks noChangeAspect="1"/>
          </p:cNvPicPr>
          <p:nvPr/>
        </p:nvPicPr>
        <p:blipFill>
          <a:blip r:embed="rId2"/>
          <a:stretch>
            <a:fillRect/>
          </a:stretch>
        </p:blipFill>
        <p:spPr>
          <a:xfrm>
            <a:off x="452176" y="926272"/>
            <a:ext cx="7557652" cy="2454934"/>
          </a:xfrm>
          <a:prstGeom prst="rect">
            <a:avLst/>
          </a:prstGeom>
        </p:spPr>
      </p:pic>
      <p:sp>
        <p:nvSpPr>
          <p:cNvPr id="8" name="Oval 7">
            <a:extLst>
              <a:ext uri="{FF2B5EF4-FFF2-40B4-BE49-F238E27FC236}">
                <a16:creationId xmlns:a16="http://schemas.microsoft.com/office/drawing/2014/main" id="{07C8C42A-3119-1E4C-94D0-9B40A2391F57}"/>
              </a:ext>
            </a:extLst>
          </p:cNvPr>
          <p:cNvSpPr/>
          <p:nvPr/>
        </p:nvSpPr>
        <p:spPr>
          <a:xfrm>
            <a:off x="351694" y="2632675"/>
            <a:ext cx="608833" cy="26125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9AD81B60-BBF5-A8EB-6353-5FD803AF9BB5}"/>
              </a:ext>
            </a:extLst>
          </p:cNvPr>
          <p:cNvPicPr>
            <a:picLocks noChangeAspect="1"/>
          </p:cNvPicPr>
          <p:nvPr/>
        </p:nvPicPr>
        <p:blipFill>
          <a:blip r:embed="rId3"/>
          <a:srcRect t="16455"/>
          <a:stretch/>
        </p:blipFill>
        <p:spPr>
          <a:xfrm>
            <a:off x="4549102" y="2903974"/>
            <a:ext cx="7412301" cy="3515417"/>
          </a:xfrm>
          <a:prstGeom prst="rect">
            <a:avLst/>
          </a:prstGeom>
        </p:spPr>
      </p:pic>
      <p:grpSp>
        <p:nvGrpSpPr>
          <p:cNvPr id="18" name="Group 17">
            <a:extLst>
              <a:ext uri="{FF2B5EF4-FFF2-40B4-BE49-F238E27FC236}">
                <a16:creationId xmlns:a16="http://schemas.microsoft.com/office/drawing/2014/main" id="{36349C5B-A7C0-AF22-EDBB-C5AD73BF4C12}"/>
              </a:ext>
            </a:extLst>
          </p:cNvPr>
          <p:cNvGrpSpPr/>
          <p:nvPr/>
        </p:nvGrpSpPr>
        <p:grpSpPr>
          <a:xfrm>
            <a:off x="2311220" y="3536925"/>
            <a:ext cx="1799280" cy="881640"/>
            <a:chOff x="2311220" y="3536925"/>
            <a:chExt cx="1799280" cy="881640"/>
          </a:xfrm>
        </p:grpSpPr>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F6D4E27F-D8A1-48BC-1647-9D46F4033E2B}"/>
                    </a:ext>
                  </a:extLst>
                </p14:cNvPr>
                <p14:cNvContentPartPr/>
                <p14:nvPr/>
              </p14:nvContentPartPr>
              <p14:xfrm>
                <a:off x="2311220" y="3536925"/>
                <a:ext cx="1626840" cy="725760"/>
              </p14:xfrm>
            </p:contentPart>
          </mc:Choice>
          <mc:Fallback xmlns="">
            <p:pic>
              <p:nvPicPr>
                <p:cNvPr id="16" name="Ink 15">
                  <a:extLst>
                    <a:ext uri="{FF2B5EF4-FFF2-40B4-BE49-F238E27FC236}">
                      <a16:creationId xmlns:a16="http://schemas.microsoft.com/office/drawing/2014/main" id="{F6D4E27F-D8A1-48BC-1647-9D46F4033E2B}"/>
                    </a:ext>
                  </a:extLst>
                </p:cNvPr>
                <p:cNvPicPr/>
                <p:nvPr/>
              </p:nvPicPr>
              <p:blipFill>
                <a:blip r:embed="rId5"/>
                <a:stretch>
                  <a:fillRect/>
                </a:stretch>
              </p:blipFill>
              <p:spPr>
                <a:xfrm>
                  <a:off x="2302220" y="3527925"/>
                  <a:ext cx="1644480" cy="743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1D50D579-05C9-673F-0DF6-EDED2B80C108}"/>
                    </a:ext>
                  </a:extLst>
                </p14:cNvPr>
                <p14:cNvContentPartPr/>
                <p14:nvPr/>
              </p14:nvContentPartPr>
              <p14:xfrm>
                <a:off x="3819620" y="4139565"/>
                <a:ext cx="290880" cy="279000"/>
              </p14:xfrm>
            </p:contentPart>
          </mc:Choice>
          <mc:Fallback xmlns="">
            <p:pic>
              <p:nvPicPr>
                <p:cNvPr id="17" name="Ink 16">
                  <a:extLst>
                    <a:ext uri="{FF2B5EF4-FFF2-40B4-BE49-F238E27FC236}">
                      <a16:creationId xmlns:a16="http://schemas.microsoft.com/office/drawing/2014/main" id="{1D50D579-05C9-673F-0DF6-EDED2B80C108}"/>
                    </a:ext>
                  </a:extLst>
                </p:cNvPr>
                <p:cNvPicPr/>
                <p:nvPr/>
              </p:nvPicPr>
              <p:blipFill>
                <a:blip r:embed="rId7"/>
                <a:stretch>
                  <a:fillRect/>
                </a:stretch>
              </p:blipFill>
              <p:spPr>
                <a:xfrm>
                  <a:off x="3810620" y="4130925"/>
                  <a:ext cx="308520" cy="296640"/>
                </a:xfrm>
                <a:prstGeom prst="rect">
                  <a:avLst/>
                </a:prstGeom>
              </p:spPr>
            </p:pic>
          </mc:Fallback>
        </mc:AlternateContent>
      </p:grpSp>
      <p:sp>
        <p:nvSpPr>
          <p:cNvPr id="5" name="Rectangle 4">
            <a:extLst>
              <a:ext uri="{FF2B5EF4-FFF2-40B4-BE49-F238E27FC236}">
                <a16:creationId xmlns:a16="http://schemas.microsoft.com/office/drawing/2014/main" id="{5B4BE9E1-BFC3-5FE9-7BBE-B27F64C17B5E}"/>
              </a:ext>
            </a:extLst>
          </p:cNvPr>
          <p:cNvSpPr/>
          <p:nvPr/>
        </p:nvSpPr>
        <p:spPr>
          <a:xfrm>
            <a:off x="5384978" y="6103074"/>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4307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1F732-CC4D-A0F9-3D6F-541E1967881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F78657-83E2-F558-BB0F-F2476C5D9D9E}"/>
              </a:ext>
            </a:extLst>
          </p:cNvPr>
          <p:cNvSpPr>
            <a:spLocks noGrp="1"/>
          </p:cNvSpPr>
          <p:nvPr>
            <p:ph type="sldNum" sz="quarter" idx="12"/>
          </p:nvPr>
        </p:nvSpPr>
        <p:spPr/>
        <p:txBody>
          <a:bodyPr/>
          <a:lstStyle/>
          <a:p>
            <a:fld id="{EDD5F93E-BA5F-F548-A31E-0AA1C4D7945C}" type="slidenum">
              <a:rPr lang="en-US" smtClean="0"/>
              <a:pPr/>
              <a:t>16</a:t>
            </a:fld>
            <a:endParaRPr lang="en-US" dirty="0"/>
          </a:p>
        </p:txBody>
      </p:sp>
      <p:sp>
        <p:nvSpPr>
          <p:cNvPr id="3" name="Title 2">
            <a:extLst>
              <a:ext uri="{FF2B5EF4-FFF2-40B4-BE49-F238E27FC236}">
                <a16:creationId xmlns:a16="http://schemas.microsoft.com/office/drawing/2014/main" id="{543C7C33-0F86-A138-705C-C33A26C01877}"/>
              </a:ext>
            </a:extLst>
          </p:cNvPr>
          <p:cNvSpPr>
            <a:spLocks noGrp="1"/>
          </p:cNvSpPr>
          <p:nvPr>
            <p:ph type="title"/>
          </p:nvPr>
        </p:nvSpPr>
        <p:spPr/>
        <p:txBody>
          <a:bodyPr/>
          <a:lstStyle/>
          <a:p>
            <a:r>
              <a:rPr lang="en-US" dirty="0"/>
              <a:t>Static model: import formation properties (slide 4 of 4)</a:t>
            </a:r>
          </a:p>
        </p:txBody>
      </p:sp>
      <p:pic>
        <p:nvPicPr>
          <p:cNvPr id="7" name="Picture 6">
            <a:extLst>
              <a:ext uri="{FF2B5EF4-FFF2-40B4-BE49-F238E27FC236}">
                <a16:creationId xmlns:a16="http://schemas.microsoft.com/office/drawing/2014/main" id="{2BE10DE9-5B43-3D35-E94B-EC7F3A64E4F3}"/>
              </a:ext>
            </a:extLst>
          </p:cNvPr>
          <p:cNvPicPr>
            <a:picLocks noChangeAspect="1"/>
          </p:cNvPicPr>
          <p:nvPr/>
        </p:nvPicPr>
        <p:blipFill>
          <a:blip r:embed="rId2"/>
          <a:stretch>
            <a:fillRect/>
          </a:stretch>
        </p:blipFill>
        <p:spPr>
          <a:xfrm>
            <a:off x="753626" y="1014312"/>
            <a:ext cx="6027086" cy="4612765"/>
          </a:xfrm>
          <a:prstGeom prst="rect">
            <a:avLst/>
          </a:prstGeom>
        </p:spPr>
      </p:pic>
      <p:sp>
        <p:nvSpPr>
          <p:cNvPr id="8" name="TextBox 7">
            <a:extLst>
              <a:ext uri="{FF2B5EF4-FFF2-40B4-BE49-F238E27FC236}">
                <a16:creationId xmlns:a16="http://schemas.microsoft.com/office/drawing/2014/main" id="{08486FC1-69A0-D651-7721-D864FBA760C0}"/>
              </a:ext>
            </a:extLst>
          </p:cNvPr>
          <p:cNvSpPr txBox="1"/>
          <p:nvPr/>
        </p:nvSpPr>
        <p:spPr>
          <a:xfrm>
            <a:off x="6095999" y="2790363"/>
            <a:ext cx="4652385" cy="1277273"/>
          </a:xfrm>
          <a:prstGeom prst="rect">
            <a:avLst/>
          </a:prstGeom>
          <a:noFill/>
        </p:spPr>
        <p:txBody>
          <a:bodyPr wrap="square" rtlCol="0">
            <a:spAutoFit/>
          </a:bodyPr>
          <a:lstStyle/>
          <a:p>
            <a:pPr marL="285750" indent="-285750" algn="l">
              <a:spcAft>
                <a:spcPts val="600"/>
              </a:spcAft>
              <a:buFont typeface="Arial" panose="020B0604020202020204" pitchFamily="34" charset="0"/>
              <a:buChar char="•"/>
            </a:pPr>
            <a:r>
              <a:rPr lang="en-US" dirty="0"/>
              <a:t>Choose which properties to use to determine layer boundaries during upscaling</a:t>
            </a:r>
          </a:p>
          <a:p>
            <a:pPr marL="285750" indent="-285750" algn="l">
              <a:spcAft>
                <a:spcPts val="600"/>
              </a:spcAft>
              <a:buFont typeface="Arial" panose="020B0604020202020204" pitchFamily="34" charset="0"/>
              <a:buChar char="•"/>
            </a:pPr>
            <a:r>
              <a:rPr lang="en-US" dirty="0"/>
              <a:t>Click ‘Apply’ to create your new static model (auto populates the ‘Geological Units’ table)</a:t>
            </a:r>
            <a:endParaRPr lang="en-US" sz="1600" dirty="0"/>
          </a:p>
        </p:txBody>
      </p:sp>
      <p:sp>
        <p:nvSpPr>
          <p:cNvPr id="10" name="Rectangle 9">
            <a:extLst>
              <a:ext uri="{FF2B5EF4-FFF2-40B4-BE49-F238E27FC236}">
                <a16:creationId xmlns:a16="http://schemas.microsoft.com/office/drawing/2014/main" id="{5DE36BE3-971C-6658-4806-4CF1A15F934F}"/>
              </a:ext>
            </a:extLst>
          </p:cNvPr>
          <p:cNvSpPr/>
          <p:nvPr/>
        </p:nvSpPr>
        <p:spPr>
          <a:xfrm>
            <a:off x="1818751" y="5265337"/>
            <a:ext cx="1078992" cy="411982"/>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2958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F0472-F10E-CC42-80A2-0E05160354B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74802AB-BBB7-0CFD-2F41-11502D4A77AE}"/>
              </a:ext>
            </a:extLst>
          </p:cNvPr>
          <p:cNvSpPr>
            <a:spLocks noGrp="1"/>
          </p:cNvSpPr>
          <p:nvPr>
            <p:ph type="sldNum" sz="quarter" idx="12"/>
          </p:nvPr>
        </p:nvSpPr>
        <p:spPr/>
        <p:txBody>
          <a:bodyPr/>
          <a:lstStyle/>
          <a:p>
            <a:fld id="{EDD5F93E-BA5F-F548-A31E-0AA1C4D7945C}" type="slidenum">
              <a:rPr lang="en-US" smtClean="0"/>
              <a:pPr/>
              <a:t>17</a:t>
            </a:fld>
            <a:endParaRPr lang="en-US" dirty="0"/>
          </a:p>
        </p:txBody>
      </p:sp>
      <p:sp>
        <p:nvSpPr>
          <p:cNvPr id="3" name="Title 2">
            <a:extLst>
              <a:ext uri="{FF2B5EF4-FFF2-40B4-BE49-F238E27FC236}">
                <a16:creationId xmlns:a16="http://schemas.microsoft.com/office/drawing/2014/main" id="{5DDF729F-F7EA-3A6D-F53F-F9DFF1575E30}"/>
              </a:ext>
            </a:extLst>
          </p:cNvPr>
          <p:cNvSpPr>
            <a:spLocks noGrp="1"/>
          </p:cNvSpPr>
          <p:nvPr>
            <p:ph type="title"/>
          </p:nvPr>
        </p:nvSpPr>
        <p:spPr>
          <a:xfrm>
            <a:off x="586213" y="1"/>
            <a:ext cx="11110067" cy="1127760"/>
          </a:xfrm>
        </p:spPr>
        <p:txBody>
          <a:bodyPr/>
          <a:lstStyle/>
          <a:p>
            <a:r>
              <a:rPr lang="en-US" dirty="0"/>
              <a:t>Static model: import formation properties </a:t>
            </a:r>
            <a:r>
              <a:rPr lang="en-US" i="1" u="sng" dirty="0"/>
              <a:t>from file </a:t>
            </a:r>
            <a:r>
              <a:rPr lang="en-US" dirty="0"/>
              <a:t>(slide 1 of 6)</a:t>
            </a:r>
          </a:p>
        </p:txBody>
      </p:sp>
      <p:pic>
        <p:nvPicPr>
          <p:cNvPr id="7" name="Picture 6">
            <a:extLst>
              <a:ext uri="{FF2B5EF4-FFF2-40B4-BE49-F238E27FC236}">
                <a16:creationId xmlns:a16="http://schemas.microsoft.com/office/drawing/2014/main" id="{54224514-C3E1-1A2F-4A07-A4406D7D58D2}"/>
              </a:ext>
            </a:extLst>
          </p:cNvPr>
          <p:cNvPicPr>
            <a:picLocks noChangeAspect="1"/>
          </p:cNvPicPr>
          <p:nvPr/>
        </p:nvPicPr>
        <p:blipFill>
          <a:blip r:embed="rId2"/>
          <a:srcRect r="17184" b="-14"/>
          <a:stretch/>
        </p:blipFill>
        <p:spPr>
          <a:xfrm>
            <a:off x="7597744" y="790248"/>
            <a:ext cx="4489273" cy="5645058"/>
          </a:xfrm>
          <a:prstGeom prst="rect">
            <a:avLst/>
          </a:prstGeom>
        </p:spPr>
      </p:pic>
      <p:sp>
        <p:nvSpPr>
          <p:cNvPr id="13" name="Left Brace 12">
            <a:extLst>
              <a:ext uri="{FF2B5EF4-FFF2-40B4-BE49-F238E27FC236}">
                <a16:creationId xmlns:a16="http://schemas.microsoft.com/office/drawing/2014/main" id="{7E365FA7-B5B0-A46D-021C-F48779B556E4}"/>
              </a:ext>
            </a:extLst>
          </p:cNvPr>
          <p:cNvSpPr/>
          <p:nvPr/>
        </p:nvSpPr>
        <p:spPr>
          <a:xfrm>
            <a:off x="7399175" y="1561381"/>
            <a:ext cx="215821" cy="4253906"/>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8" name="Rectangle 7">
            <a:extLst>
              <a:ext uri="{FF2B5EF4-FFF2-40B4-BE49-F238E27FC236}">
                <a16:creationId xmlns:a16="http://schemas.microsoft.com/office/drawing/2014/main" id="{C4A5A1B0-1FE5-5DF6-139F-658DCA02452B}"/>
              </a:ext>
            </a:extLst>
          </p:cNvPr>
          <p:cNvSpPr/>
          <p:nvPr/>
        </p:nvSpPr>
        <p:spPr>
          <a:xfrm>
            <a:off x="7596334" y="6102647"/>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330079B-FB92-469B-6B9A-14AD3A1F5250}"/>
              </a:ext>
            </a:extLst>
          </p:cNvPr>
          <p:cNvSpPr txBox="1"/>
          <p:nvPr/>
        </p:nvSpPr>
        <p:spPr>
          <a:xfrm>
            <a:off x="586214" y="1126425"/>
            <a:ext cx="6010529" cy="1200329"/>
          </a:xfrm>
          <a:prstGeom prst="rect">
            <a:avLst/>
          </a:prstGeom>
          <a:noFill/>
        </p:spPr>
        <p:txBody>
          <a:bodyPr wrap="square" rtlCol="0">
            <a:spAutoFit/>
          </a:bodyPr>
          <a:lstStyle/>
          <a:p>
            <a:r>
              <a:rPr lang="en-US" dirty="0"/>
              <a:t>An </a:t>
            </a:r>
            <a:r>
              <a:rPr lang="en-US" b="1" dirty="0"/>
              <a:t>alternative</a:t>
            </a:r>
            <a:r>
              <a:rPr lang="en-US" dirty="0"/>
              <a:t> option in the ‘Properties versus depth wizard’ is to import the static model data directly from an LAS file (as opposed to manual entry, i.e. copy and paste from the spreadsheet).</a:t>
            </a:r>
          </a:p>
        </p:txBody>
      </p:sp>
      <p:pic>
        <p:nvPicPr>
          <p:cNvPr id="15" name="Picture 14">
            <a:extLst>
              <a:ext uri="{FF2B5EF4-FFF2-40B4-BE49-F238E27FC236}">
                <a16:creationId xmlns:a16="http://schemas.microsoft.com/office/drawing/2014/main" id="{3B35A0E6-5DCE-464D-8690-C352EE52B19C}"/>
              </a:ext>
            </a:extLst>
          </p:cNvPr>
          <p:cNvPicPr>
            <a:picLocks noChangeAspect="1"/>
          </p:cNvPicPr>
          <p:nvPr/>
        </p:nvPicPr>
        <p:blipFill>
          <a:blip r:embed="rId3"/>
          <a:srcRect l="17955" t="92162" r="62962" b="1320"/>
          <a:stretch/>
        </p:blipFill>
        <p:spPr>
          <a:xfrm>
            <a:off x="3530276" y="3429000"/>
            <a:ext cx="3066467" cy="604218"/>
          </a:xfrm>
          <a:prstGeom prst="rect">
            <a:avLst/>
          </a:prstGeom>
        </p:spPr>
      </p:pic>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F15C90B5-F55F-E0C6-A03F-850F477EF74E}"/>
                  </a:ext>
                </a:extLst>
              </p14:cNvPr>
              <p14:cNvContentPartPr/>
              <p14:nvPr/>
            </p14:nvContentPartPr>
            <p14:xfrm>
              <a:off x="6622303" y="3722863"/>
              <a:ext cx="652320" cy="360"/>
            </p14:xfrm>
          </p:contentPart>
        </mc:Choice>
        <mc:Fallback xmlns="">
          <p:pic>
            <p:nvPicPr>
              <p:cNvPr id="17" name="Ink 16">
                <a:extLst>
                  <a:ext uri="{FF2B5EF4-FFF2-40B4-BE49-F238E27FC236}">
                    <a16:creationId xmlns:a16="http://schemas.microsoft.com/office/drawing/2014/main" id="{F15C90B5-F55F-E0C6-A03F-850F477EF74E}"/>
                  </a:ext>
                </a:extLst>
              </p:cNvPr>
              <p:cNvPicPr/>
              <p:nvPr/>
            </p:nvPicPr>
            <p:blipFill>
              <a:blip r:embed="rId6"/>
              <a:stretch>
                <a:fillRect/>
              </a:stretch>
            </p:blipFill>
            <p:spPr>
              <a:xfrm>
                <a:off x="6613663" y="3714223"/>
                <a:ext cx="6699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8" name="Ink 17">
                <a:extLst>
                  <a:ext uri="{FF2B5EF4-FFF2-40B4-BE49-F238E27FC236}">
                    <a16:creationId xmlns:a16="http://schemas.microsoft.com/office/drawing/2014/main" id="{4F9D0A6A-6F98-DF46-0090-FBC9BB5C17BB}"/>
                  </a:ext>
                </a:extLst>
              </p14:cNvPr>
              <p14:cNvContentPartPr/>
              <p14:nvPr/>
            </p14:nvContentPartPr>
            <p14:xfrm>
              <a:off x="7121263" y="3631063"/>
              <a:ext cx="192240" cy="255240"/>
            </p14:xfrm>
          </p:contentPart>
        </mc:Choice>
        <mc:Fallback xmlns="">
          <p:pic>
            <p:nvPicPr>
              <p:cNvPr id="18" name="Ink 17">
                <a:extLst>
                  <a:ext uri="{FF2B5EF4-FFF2-40B4-BE49-F238E27FC236}">
                    <a16:creationId xmlns:a16="http://schemas.microsoft.com/office/drawing/2014/main" id="{4F9D0A6A-6F98-DF46-0090-FBC9BB5C17BB}"/>
                  </a:ext>
                </a:extLst>
              </p:cNvPr>
              <p:cNvPicPr/>
              <p:nvPr/>
            </p:nvPicPr>
            <p:blipFill>
              <a:blip r:embed="rId8"/>
              <a:stretch>
                <a:fillRect/>
              </a:stretch>
            </p:blipFill>
            <p:spPr>
              <a:xfrm>
                <a:off x="7112623" y="3622423"/>
                <a:ext cx="209880" cy="272880"/>
              </a:xfrm>
              <a:prstGeom prst="rect">
                <a:avLst/>
              </a:prstGeom>
            </p:spPr>
          </p:pic>
        </mc:Fallback>
      </mc:AlternateContent>
      <p:pic>
        <p:nvPicPr>
          <p:cNvPr id="20" name="Picture 19">
            <a:extLst>
              <a:ext uri="{FF2B5EF4-FFF2-40B4-BE49-F238E27FC236}">
                <a16:creationId xmlns:a16="http://schemas.microsoft.com/office/drawing/2014/main" id="{0E05D605-B839-8B59-2C9D-E64D83297E0A}"/>
              </a:ext>
            </a:extLst>
          </p:cNvPr>
          <p:cNvPicPr>
            <a:picLocks noChangeAspect="1"/>
          </p:cNvPicPr>
          <p:nvPr/>
        </p:nvPicPr>
        <p:blipFill>
          <a:blip r:embed="rId9"/>
          <a:srcRect r="18112" b="-3578"/>
          <a:stretch/>
        </p:blipFill>
        <p:spPr>
          <a:xfrm>
            <a:off x="7620226" y="5437101"/>
            <a:ext cx="4466791" cy="378186"/>
          </a:xfrm>
          <a:prstGeom prst="rect">
            <a:avLst/>
          </a:prstGeom>
        </p:spPr>
      </p:pic>
      <p:sp>
        <p:nvSpPr>
          <p:cNvPr id="14" name="Oval 13">
            <a:extLst>
              <a:ext uri="{FF2B5EF4-FFF2-40B4-BE49-F238E27FC236}">
                <a16:creationId xmlns:a16="http://schemas.microsoft.com/office/drawing/2014/main" id="{34DF6EE2-2F57-9B4A-231B-92B23085E1E7}"/>
              </a:ext>
            </a:extLst>
          </p:cNvPr>
          <p:cNvSpPr/>
          <p:nvPr/>
        </p:nvSpPr>
        <p:spPr>
          <a:xfrm>
            <a:off x="7525968" y="5394363"/>
            <a:ext cx="1270288" cy="420924"/>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76034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8E7CB-BDE7-1ECF-6B8E-DDC55801129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FAC9400-F1E8-5882-CC43-5D6A4E1AEDB8}"/>
              </a:ext>
            </a:extLst>
          </p:cNvPr>
          <p:cNvSpPr>
            <a:spLocks noGrp="1"/>
          </p:cNvSpPr>
          <p:nvPr>
            <p:ph type="sldNum" sz="quarter" idx="12"/>
          </p:nvPr>
        </p:nvSpPr>
        <p:spPr/>
        <p:txBody>
          <a:bodyPr/>
          <a:lstStyle/>
          <a:p>
            <a:fld id="{EDD5F93E-BA5F-F548-A31E-0AA1C4D7945C}" type="slidenum">
              <a:rPr lang="en-US" smtClean="0"/>
              <a:pPr/>
              <a:t>18</a:t>
            </a:fld>
            <a:endParaRPr lang="en-US" dirty="0"/>
          </a:p>
        </p:txBody>
      </p:sp>
      <p:sp>
        <p:nvSpPr>
          <p:cNvPr id="3" name="Title 2">
            <a:extLst>
              <a:ext uri="{FF2B5EF4-FFF2-40B4-BE49-F238E27FC236}">
                <a16:creationId xmlns:a16="http://schemas.microsoft.com/office/drawing/2014/main" id="{B66114FC-EE17-54A8-D01C-4D22E7A2DEF3}"/>
              </a:ext>
            </a:extLst>
          </p:cNvPr>
          <p:cNvSpPr>
            <a:spLocks noGrp="1"/>
          </p:cNvSpPr>
          <p:nvPr>
            <p:ph type="title"/>
          </p:nvPr>
        </p:nvSpPr>
        <p:spPr/>
        <p:txBody>
          <a:bodyPr/>
          <a:lstStyle/>
          <a:p>
            <a:r>
              <a:rPr lang="en-US" dirty="0"/>
              <a:t>Static model: import formation properties from file (slide 2 of 6)</a:t>
            </a:r>
          </a:p>
        </p:txBody>
      </p:sp>
      <p:sp>
        <p:nvSpPr>
          <p:cNvPr id="9" name="TextBox 8">
            <a:extLst>
              <a:ext uri="{FF2B5EF4-FFF2-40B4-BE49-F238E27FC236}">
                <a16:creationId xmlns:a16="http://schemas.microsoft.com/office/drawing/2014/main" id="{153DB91C-97CD-4182-0F36-107CBCFA3295}"/>
              </a:ext>
            </a:extLst>
          </p:cNvPr>
          <p:cNvSpPr txBox="1"/>
          <p:nvPr/>
        </p:nvSpPr>
        <p:spPr>
          <a:xfrm>
            <a:off x="1139868" y="951978"/>
            <a:ext cx="10020822" cy="369332"/>
          </a:xfrm>
          <a:prstGeom prst="rect">
            <a:avLst/>
          </a:prstGeom>
          <a:noFill/>
        </p:spPr>
        <p:txBody>
          <a:bodyPr wrap="square" rtlCol="0">
            <a:spAutoFit/>
          </a:bodyPr>
          <a:lstStyle/>
          <a:p>
            <a:pPr algn="l"/>
            <a:r>
              <a:rPr lang="en-US" dirty="0"/>
              <a:t>Enter your properties in the wizard based on the columns from the LAS file (excluding depth). </a:t>
            </a:r>
          </a:p>
        </p:txBody>
      </p:sp>
      <p:cxnSp>
        <p:nvCxnSpPr>
          <p:cNvPr id="4" name="Straight Connector 3">
            <a:extLst>
              <a:ext uri="{FF2B5EF4-FFF2-40B4-BE49-F238E27FC236}">
                <a16:creationId xmlns:a16="http://schemas.microsoft.com/office/drawing/2014/main" id="{3630C580-699A-3027-E0FA-04A652AED0E3}"/>
              </a:ext>
            </a:extLst>
          </p:cNvPr>
          <p:cNvCxnSpPr>
            <a:cxnSpLocks/>
          </p:cNvCxnSpPr>
          <p:nvPr/>
        </p:nvCxnSpPr>
        <p:spPr>
          <a:xfrm>
            <a:off x="5511151" y="1297816"/>
            <a:ext cx="2504077"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62A93BA-AF72-4CBE-7316-B30D7B564A19}"/>
              </a:ext>
            </a:extLst>
          </p:cNvPr>
          <p:cNvSpPr txBox="1"/>
          <p:nvPr/>
        </p:nvSpPr>
        <p:spPr>
          <a:xfrm>
            <a:off x="2053242" y="6208581"/>
            <a:ext cx="8248998" cy="646331"/>
          </a:xfrm>
          <a:prstGeom prst="rect">
            <a:avLst/>
          </a:prstGeom>
          <a:noFill/>
        </p:spPr>
        <p:txBody>
          <a:bodyPr wrap="square" rtlCol="0">
            <a:spAutoFit/>
          </a:bodyPr>
          <a:lstStyle/>
          <a:p>
            <a:pPr algn="l"/>
            <a:r>
              <a:rPr lang="en-US" dirty="0"/>
              <a:t>Properties may be found by scrolling or typing. </a:t>
            </a:r>
          </a:p>
          <a:p>
            <a:pPr algn="l"/>
            <a:r>
              <a:rPr lang="en-US" dirty="0"/>
              <a:t>Note: If vertical Young’s Modulus (YM) is not specified, YM will be isotropic by default.</a:t>
            </a:r>
          </a:p>
        </p:txBody>
      </p:sp>
      <p:pic>
        <p:nvPicPr>
          <p:cNvPr id="10" name="Picture 9">
            <a:extLst>
              <a:ext uri="{FF2B5EF4-FFF2-40B4-BE49-F238E27FC236}">
                <a16:creationId xmlns:a16="http://schemas.microsoft.com/office/drawing/2014/main" id="{8D91A590-E39F-7E23-CB4E-B285C74FB402}"/>
              </a:ext>
            </a:extLst>
          </p:cNvPr>
          <p:cNvPicPr>
            <a:picLocks noChangeAspect="1"/>
          </p:cNvPicPr>
          <p:nvPr/>
        </p:nvPicPr>
        <p:blipFill>
          <a:blip r:embed="rId2"/>
          <a:stretch>
            <a:fillRect/>
          </a:stretch>
        </p:blipFill>
        <p:spPr>
          <a:xfrm>
            <a:off x="6798193" y="1910473"/>
            <a:ext cx="5320397" cy="1570151"/>
          </a:xfrm>
          <a:prstGeom prst="rect">
            <a:avLst/>
          </a:prstGeom>
        </p:spPr>
      </p:pic>
      <p:sp>
        <p:nvSpPr>
          <p:cNvPr id="15" name="Left Brace 14">
            <a:extLst>
              <a:ext uri="{FF2B5EF4-FFF2-40B4-BE49-F238E27FC236}">
                <a16:creationId xmlns:a16="http://schemas.microsoft.com/office/drawing/2014/main" id="{41E07B71-C9E8-08A4-F89F-16DF3F6E225B}"/>
              </a:ext>
            </a:extLst>
          </p:cNvPr>
          <p:cNvSpPr/>
          <p:nvPr/>
        </p:nvSpPr>
        <p:spPr>
          <a:xfrm flipH="1">
            <a:off x="6334947" y="1959200"/>
            <a:ext cx="279185" cy="3632814"/>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30" name="Rectangle 29">
            <a:extLst>
              <a:ext uri="{FF2B5EF4-FFF2-40B4-BE49-F238E27FC236}">
                <a16:creationId xmlns:a16="http://schemas.microsoft.com/office/drawing/2014/main" id="{16EA0DF0-4A6C-C6CB-B21A-950E394CBF87}"/>
              </a:ext>
            </a:extLst>
          </p:cNvPr>
          <p:cNvSpPr/>
          <p:nvPr/>
        </p:nvSpPr>
        <p:spPr>
          <a:xfrm>
            <a:off x="6798193" y="2104022"/>
            <a:ext cx="1008891" cy="1376601"/>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CE0D381-A78F-2143-A9A5-2B08A1E0C360}"/>
              </a:ext>
            </a:extLst>
          </p:cNvPr>
          <p:cNvSpPr txBox="1"/>
          <p:nvPr/>
        </p:nvSpPr>
        <p:spPr>
          <a:xfrm>
            <a:off x="7896791" y="3564419"/>
            <a:ext cx="3708994" cy="830997"/>
          </a:xfrm>
          <a:prstGeom prst="rect">
            <a:avLst/>
          </a:prstGeom>
          <a:noFill/>
        </p:spPr>
        <p:txBody>
          <a:bodyPr wrap="square" rtlCol="0">
            <a:spAutoFit/>
          </a:bodyPr>
          <a:lstStyle/>
          <a:p>
            <a:pPr algn="l"/>
            <a:r>
              <a:rPr lang="en-US" sz="1600" dirty="0"/>
              <a:t>*Check that the units match those in the builder. If not, there will be the option to apply a conversion factor later.</a:t>
            </a:r>
          </a:p>
        </p:txBody>
      </p:sp>
      <mc:AlternateContent xmlns:mc="http://schemas.openxmlformats.org/markup-compatibility/2006" xmlns:p14="http://schemas.microsoft.com/office/powerpoint/2010/main">
        <mc:Choice Requires="p14">
          <p:contentPart p14:bwMode="auto" r:id="rId3">
            <p14:nvContentPartPr>
              <p14:cNvPr id="35" name="Ink 34">
                <a:extLst>
                  <a:ext uri="{FF2B5EF4-FFF2-40B4-BE49-F238E27FC236}">
                    <a16:creationId xmlns:a16="http://schemas.microsoft.com/office/drawing/2014/main" id="{2A8CF8C2-2712-F562-3124-F06C6198ADD5}"/>
                  </a:ext>
                </a:extLst>
              </p14:cNvPr>
              <p14:cNvContentPartPr/>
              <p14:nvPr/>
            </p14:nvContentPartPr>
            <p14:xfrm>
              <a:off x="6848876" y="3607014"/>
              <a:ext cx="479520" cy="221040"/>
            </p14:xfrm>
          </p:contentPart>
        </mc:Choice>
        <mc:Fallback xmlns="">
          <p:pic>
            <p:nvPicPr>
              <p:cNvPr id="35" name="Ink 34">
                <a:extLst>
                  <a:ext uri="{FF2B5EF4-FFF2-40B4-BE49-F238E27FC236}">
                    <a16:creationId xmlns:a16="http://schemas.microsoft.com/office/drawing/2014/main" id="{2A8CF8C2-2712-F562-3124-F06C6198ADD5}"/>
                  </a:ext>
                </a:extLst>
              </p:cNvPr>
              <p:cNvPicPr/>
              <p:nvPr/>
            </p:nvPicPr>
            <p:blipFill>
              <a:blip r:embed="rId4"/>
              <a:stretch>
                <a:fillRect/>
              </a:stretch>
            </p:blipFill>
            <p:spPr>
              <a:xfrm>
                <a:off x="6840236" y="3598374"/>
                <a:ext cx="49716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9" name="Ink 38">
                <a:extLst>
                  <a:ext uri="{FF2B5EF4-FFF2-40B4-BE49-F238E27FC236}">
                    <a16:creationId xmlns:a16="http://schemas.microsoft.com/office/drawing/2014/main" id="{5F804105-11CC-5A66-7244-4503965AEE67}"/>
                  </a:ext>
                </a:extLst>
              </p14:cNvPr>
              <p14:cNvContentPartPr/>
              <p14:nvPr/>
            </p14:nvContentPartPr>
            <p14:xfrm>
              <a:off x="6823316" y="3695214"/>
              <a:ext cx="132480" cy="151920"/>
            </p14:xfrm>
          </p:contentPart>
        </mc:Choice>
        <mc:Fallback xmlns="">
          <p:pic>
            <p:nvPicPr>
              <p:cNvPr id="39" name="Ink 38">
                <a:extLst>
                  <a:ext uri="{FF2B5EF4-FFF2-40B4-BE49-F238E27FC236}">
                    <a16:creationId xmlns:a16="http://schemas.microsoft.com/office/drawing/2014/main" id="{5F804105-11CC-5A66-7244-4503965AEE67}"/>
                  </a:ext>
                </a:extLst>
              </p:cNvPr>
              <p:cNvPicPr/>
              <p:nvPr/>
            </p:nvPicPr>
            <p:blipFill>
              <a:blip r:embed="rId6"/>
              <a:stretch>
                <a:fillRect/>
              </a:stretch>
            </p:blipFill>
            <p:spPr>
              <a:xfrm>
                <a:off x="6814316" y="3686214"/>
                <a:ext cx="1501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1" name="Ink 40">
                <a:extLst>
                  <a:ext uri="{FF2B5EF4-FFF2-40B4-BE49-F238E27FC236}">
                    <a16:creationId xmlns:a16="http://schemas.microsoft.com/office/drawing/2014/main" id="{9117C68B-3522-154A-D102-0DC132FF4947}"/>
                  </a:ext>
                </a:extLst>
              </p14:cNvPr>
              <p14:cNvContentPartPr/>
              <p14:nvPr/>
            </p14:nvContentPartPr>
            <p14:xfrm>
              <a:off x="6829436" y="3846774"/>
              <a:ext cx="147960" cy="109080"/>
            </p14:xfrm>
          </p:contentPart>
        </mc:Choice>
        <mc:Fallback xmlns="">
          <p:pic>
            <p:nvPicPr>
              <p:cNvPr id="41" name="Ink 40">
                <a:extLst>
                  <a:ext uri="{FF2B5EF4-FFF2-40B4-BE49-F238E27FC236}">
                    <a16:creationId xmlns:a16="http://schemas.microsoft.com/office/drawing/2014/main" id="{9117C68B-3522-154A-D102-0DC132FF4947}"/>
                  </a:ext>
                </a:extLst>
              </p:cNvPr>
              <p:cNvPicPr/>
              <p:nvPr/>
            </p:nvPicPr>
            <p:blipFill>
              <a:blip r:embed="rId8"/>
              <a:stretch>
                <a:fillRect/>
              </a:stretch>
            </p:blipFill>
            <p:spPr>
              <a:xfrm>
                <a:off x="6820796" y="3837774"/>
                <a:ext cx="165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7" name="Ink 46">
                <a:extLst>
                  <a:ext uri="{FF2B5EF4-FFF2-40B4-BE49-F238E27FC236}">
                    <a16:creationId xmlns:a16="http://schemas.microsoft.com/office/drawing/2014/main" id="{77EFB9AD-8FD6-05C0-8BD6-9331A52B0BA0}"/>
                  </a:ext>
                </a:extLst>
              </p14:cNvPr>
              <p14:cNvContentPartPr/>
              <p14:nvPr/>
            </p14:nvContentPartPr>
            <p14:xfrm>
              <a:off x="7289516" y="1443774"/>
              <a:ext cx="8640" cy="416160"/>
            </p14:xfrm>
          </p:contentPart>
        </mc:Choice>
        <mc:Fallback xmlns="">
          <p:pic>
            <p:nvPicPr>
              <p:cNvPr id="47" name="Ink 46">
                <a:extLst>
                  <a:ext uri="{FF2B5EF4-FFF2-40B4-BE49-F238E27FC236}">
                    <a16:creationId xmlns:a16="http://schemas.microsoft.com/office/drawing/2014/main" id="{77EFB9AD-8FD6-05C0-8BD6-9331A52B0BA0}"/>
                  </a:ext>
                </a:extLst>
              </p:cNvPr>
              <p:cNvPicPr/>
              <p:nvPr/>
            </p:nvPicPr>
            <p:blipFill>
              <a:blip r:embed="rId10"/>
              <a:stretch>
                <a:fillRect/>
              </a:stretch>
            </p:blipFill>
            <p:spPr>
              <a:xfrm>
                <a:off x="7280516" y="1435134"/>
                <a:ext cx="26280" cy="4338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8" name="Ink 47">
                <a:extLst>
                  <a:ext uri="{FF2B5EF4-FFF2-40B4-BE49-F238E27FC236}">
                    <a16:creationId xmlns:a16="http://schemas.microsoft.com/office/drawing/2014/main" id="{6470EE5F-A260-3C2E-C962-5E88FFB0C4D6}"/>
                  </a:ext>
                </a:extLst>
              </p14:cNvPr>
              <p14:cNvContentPartPr/>
              <p14:nvPr/>
            </p14:nvContentPartPr>
            <p14:xfrm>
              <a:off x="7220396" y="1759494"/>
              <a:ext cx="158400" cy="113040"/>
            </p14:xfrm>
          </p:contentPart>
        </mc:Choice>
        <mc:Fallback xmlns="">
          <p:pic>
            <p:nvPicPr>
              <p:cNvPr id="48" name="Ink 47">
                <a:extLst>
                  <a:ext uri="{FF2B5EF4-FFF2-40B4-BE49-F238E27FC236}">
                    <a16:creationId xmlns:a16="http://schemas.microsoft.com/office/drawing/2014/main" id="{6470EE5F-A260-3C2E-C962-5E88FFB0C4D6}"/>
                  </a:ext>
                </a:extLst>
              </p:cNvPr>
              <p:cNvPicPr/>
              <p:nvPr/>
            </p:nvPicPr>
            <p:blipFill>
              <a:blip r:embed="rId12"/>
              <a:stretch>
                <a:fillRect/>
              </a:stretch>
            </p:blipFill>
            <p:spPr>
              <a:xfrm>
                <a:off x="7211396" y="1750494"/>
                <a:ext cx="176040" cy="130680"/>
              </a:xfrm>
              <a:prstGeom prst="rect">
                <a:avLst/>
              </a:prstGeom>
            </p:spPr>
          </p:pic>
        </mc:Fallback>
      </mc:AlternateContent>
      <p:grpSp>
        <p:nvGrpSpPr>
          <p:cNvPr id="51" name="Group 50">
            <a:extLst>
              <a:ext uri="{FF2B5EF4-FFF2-40B4-BE49-F238E27FC236}">
                <a16:creationId xmlns:a16="http://schemas.microsoft.com/office/drawing/2014/main" id="{7145718F-3DA3-AEF9-088C-23A02CCC9854}"/>
              </a:ext>
            </a:extLst>
          </p:cNvPr>
          <p:cNvGrpSpPr/>
          <p:nvPr/>
        </p:nvGrpSpPr>
        <p:grpSpPr>
          <a:xfrm>
            <a:off x="471041" y="1366055"/>
            <a:ext cx="5832599" cy="4832556"/>
            <a:chOff x="471041" y="1366055"/>
            <a:chExt cx="5832599" cy="4832556"/>
          </a:xfrm>
        </p:grpSpPr>
        <p:grpSp>
          <p:nvGrpSpPr>
            <p:cNvPr id="29" name="Group 28">
              <a:extLst>
                <a:ext uri="{FF2B5EF4-FFF2-40B4-BE49-F238E27FC236}">
                  <a16:creationId xmlns:a16="http://schemas.microsoft.com/office/drawing/2014/main" id="{110BC927-8DD1-22D1-AB38-7D9965087813}"/>
                </a:ext>
              </a:extLst>
            </p:cNvPr>
            <p:cNvGrpSpPr/>
            <p:nvPr/>
          </p:nvGrpSpPr>
          <p:grpSpPr>
            <a:xfrm>
              <a:off x="471041" y="1366055"/>
              <a:ext cx="5832599" cy="4832556"/>
              <a:chOff x="491137" y="1416296"/>
              <a:chExt cx="5832599" cy="4832556"/>
            </a:xfrm>
          </p:grpSpPr>
          <p:pic>
            <p:nvPicPr>
              <p:cNvPr id="22" name="Picture 21">
                <a:extLst>
                  <a:ext uri="{FF2B5EF4-FFF2-40B4-BE49-F238E27FC236}">
                    <a16:creationId xmlns:a16="http://schemas.microsoft.com/office/drawing/2014/main" id="{FCC01172-FE92-95A4-1629-DFC9AC534AF6}"/>
                  </a:ext>
                </a:extLst>
              </p:cNvPr>
              <p:cNvPicPr>
                <a:picLocks noChangeAspect="1"/>
              </p:cNvPicPr>
              <p:nvPr/>
            </p:nvPicPr>
            <p:blipFill>
              <a:blip r:embed="rId13"/>
              <a:srcRect b="80697"/>
              <a:stretch/>
            </p:blipFill>
            <p:spPr>
              <a:xfrm>
                <a:off x="491141" y="1416296"/>
                <a:ext cx="5832595" cy="1138389"/>
              </a:xfrm>
              <a:prstGeom prst="rect">
                <a:avLst/>
              </a:prstGeom>
            </p:spPr>
          </p:pic>
          <p:pic>
            <p:nvPicPr>
              <p:cNvPr id="23" name="Picture 22">
                <a:extLst>
                  <a:ext uri="{FF2B5EF4-FFF2-40B4-BE49-F238E27FC236}">
                    <a16:creationId xmlns:a16="http://schemas.microsoft.com/office/drawing/2014/main" id="{3E15F7F9-90DB-97DB-625C-16B685D4CBF7}"/>
                  </a:ext>
                </a:extLst>
              </p:cNvPr>
              <p:cNvPicPr>
                <a:picLocks noChangeAspect="1"/>
              </p:cNvPicPr>
              <p:nvPr/>
            </p:nvPicPr>
            <p:blipFill>
              <a:blip r:embed="rId13"/>
              <a:srcRect t="22392" b="68492"/>
              <a:stretch/>
            </p:blipFill>
            <p:spPr>
              <a:xfrm>
                <a:off x="491141" y="2556190"/>
                <a:ext cx="5832595" cy="537596"/>
              </a:xfrm>
              <a:prstGeom prst="rect">
                <a:avLst/>
              </a:prstGeom>
            </p:spPr>
          </p:pic>
          <p:pic>
            <p:nvPicPr>
              <p:cNvPr id="24" name="Picture 23">
                <a:extLst>
                  <a:ext uri="{FF2B5EF4-FFF2-40B4-BE49-F238E27FC236}">
                    <a16:creationId xmlns:a16="http://schemas.microsoft.com/office/drawing/2014/main" id="{09092F5F-8507-C588-CB41-D01229C38977}"/>
                  </a:ext>
                </a:extLst>
              </p:cNvPr>
              <p:cNvPicPr>
                <a:picLocks noChangeAspect="1"/>
              </p:cNvPicPr>
              <p:nvPr/>
            </p:nvPicPr>
            <p:blipFill>
              <a:blip r:embed="rId13"/>
              <a:srcRect t="34596" b="57031"/>
              <a:stretch/>
            </p:blipFill>
            <p:spPr>
              <a:xfrm>
                <a:off x="491141" y="3081557"/>
                <a:ext cx="5832595" cy="493792"/>
              </a:xfrm>
              <a:prstGeom prst="rect">
                <a:avLst/>
              </a:prstGeom>
            </p:spPr>
          </p:pic>
          <p:pic>
            <p:nvPicPr>
              <p:cNvPr id="25" name="Picture 24">
                <a:extLst>
                  <a:ext uri="{FF2B5EF4-FFF2-40B4-BE49-F238E27FC236}">
                    <a16:creationId xmlns:a16="http://schemas.microsoft.com/office/drawing/2014/main" id="{ADFC5041-3A31-E532-590A-36E6712EEE00}"/>
                  </a:ext>
                </a:extLst>
              </p:cNvPr>
              <p:cNvPicPr>
                <a:picLocks noChangeAspect="1"/>
              </p:cNvPicPr>
              <p:nvPr/>
            </p:nvPicPr>
            <p:blipFill>
              <a:blip r:embed="rId13"/>
              <a:srcRect t="46563" b="45064"/>
              <a:stretch/>
            </p:blipFill>
            <p:spPr>
              <a:xfrm>
                <a:off x="491138" y="3596134"/>
                <a:ext cx="5832595" cy="493791"/>
              </a:xfrm>
              <a:prstGeom prst="rect">
                <a:avLst/>
              </a:prstGeom>
            </p:spPr>
          </p:pic>
          <p:pic>
            <p:nvPicPr>
              <p:cNvPr id="26" name="Picture 25">
                <a:extLst>
                  <a:ext uri="{FF2B5EF4-FFF2-40B4-BE49-F238E27FC236}">
                    <a16:creationId xmlns:a16="http://schemas.microsoft.com/office/drawing/2014/main" id="{8938A0F4-81D3-DAA1-65B9-9976F80C5208}"/>
                  </a:ext>
                </a:extLst>
              </p:cNvPr>
              <p:cNvPicPr>
                <a:picLocks noChangeAspect="1"/>
              </p:cNvPicPr>
              <p:nvPr/>
            </p:nvPicPr>
            <p:blipFill>
              <a:blip r:embed="rId13"/>
              <a:srcRect t="58531" b="32738"/>
              <a:stretch/>
            </p:blipFill>
            <p:spPr>
              <a:xfrm>
                <a:off x="491141" y="4130280"/>
                <a:ext cx="5832595" cy="514928"/>
              </a:xfrm>
              <a:prstGeom prst="rect">
                <a:avLst/>
              </a:prstGeom>
            </p:spPr>
          </p:pic>
          <p:pic>
            <p:nvPicPr>
              <p:cNvPr id="27" name="Picture 26">
                <a:extLst>
                  <a:ext uri="{FF2B5EF4-FFF2-40B4-BE49-F238E27FC236}">
                    <a16:creationId xmlns:a16="http://schemas.microsoft.com/office/drawing/2014/main" id="{6FF3ABDF-DA6A-1CD9-4011-A78CD4104D04}"/>
                  </a:ext>
                </a:extLst>
              </p:cNvPr>
              <p:cNvPicPr>
                <a:picLocks noChangeAspect="1"/>
              </p:cNvPicPr>
              <p:nvPr/>
            </p:nvPicPr>
            <p:blipFill>
              <a:blip r:embed="rId13"/>
              <a:srcRect t="70350" b="21178"/>
              <a:stretch/>
            </p:blipFill>
            <p:spPr>
              <a:xfrm>
                <a:off x="491141" y="4651531"/>
                <a:ext cx="5832595" cy="499629"/>
              </a:xfrm>
              <a:prstGeom prst="rect">
                <a:avLst/>
              </a:prstGeom>
            </p:spPr>
          </p:pic>
          <p:pic>
            <p:nvPicPr>
              <p:cNvPr id="28" name="Picture 27">
                <a:extLst>
                  <a:ext uri="{FF2B5EF4-FFF2-40B4-BE49-F238E27FC236}">
                    <a16:creationId xmlns:a16="http://schemas.microsoft.com/office/drawing/2014/main" id="{11FF2158-147C-7A04-F691-1D7D61889790}"/>
                  </a:ext>
                </a:extLst>
              </p:cNvPr>
              <p:cNvPicPr>
                <a:picLocks noChangeAspect="1"/>
              </p:cNvPicPr>
              <p:nvPr/>
            </p:nvPicPr>
            <p:blipFill>
              <a:blip r:embed="rId13"/>
              <a:srcRect t="81910"/>
              <a:stretch/>
            </p:blipFill>
            <p:spPr>
              <a:xfrm>
                <a:off x="491137" y="5182052"/>
                <a:ext cx="5832595" cy="1066800"/>
              </a:xfrm>
              <a:prstGeom prst="rect">
                <a:avLst/>
              </a:prstGeom>
            </p:spPr>
          </p:pic>
        </p:grpSp>
        <p:pic>
          <p:nvPicPr>
            <p:cNvPr id="50" name="Picture 49">
              <a:extLst>
                <a:ext uri="{FF2B5EF4-FFF2-40B4-BE49-F238E27FC236}">
                  <a16:creationId xmlns:a16="http://schemas.microsoft.com/office/drawing/2014/main" id="{65720641-AEDE-5222-35DF-35081AEB3448}"/>
                </a:ext>
              </a:extLst>
            </p:cNvPr>
            <p:cNvPicPr>
              <a:picLocks noChangeAspect="1"/>
            </p:cNvPicPr>
            <p:nvPr/>
          </p:nvPicPr>
          <p:blipFill>
            <a:blip r:embed="rId14"/>
            <a:stretch>
              <a:fillRect/>
            </a:stretch>
          </p:blipFill>
          <p:spPr>
            <a:xfrm>
              <a:off x="574022" y="2202497"/>
              <a:ext cx="1234440" cy="139178"/>
            </a:xfrm>
            <a:prstGeom prst="rect">
              <a:avLst/>
            </a:prstGeom>
          </p:spPr>
        </p:pic>
      </p:grpSp>
      <p:sp>
        <p:nvSpPr>
          <p:cNvPr id="6" name="Rectangle 5">
            <a:extLst>
              <a:ext uri="{FF2B5EF4-FFF2-40B4-BE49-F238E27FC236}">
                <a16:creationId xmlns:a16="http://schemas.microsoft.com/office/drawing/2014/main" id="{5F193EEC-2259-78DE-6B5D-D5C5E07511DC}"/>
              </a:ext>
            </a:extLst>
          </p:cNvPr>
          <p:cNvSpPr/>
          <p:nvPr/>
        </p:nvSpPr>
        <p:spPr>
          <a:xfrm>
            <a:off x="1448258" y="5906519"/>
            <a:ext cx="968371" cy="30658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78260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B8747-12E7-C46D-FF18-18DDCB656EC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9CBCBF-02A9-3B3D-D4E9-811CE3ABE335}"/>
              </a:ext>
            </a:extLst>
          </p:cNvPr>
          <p:cNvSpPr>
            <a:spLocks noGrp="1"/>
          </p:cNvSpPr>
          <p:nvPr>
            <p:ph type="sldNum" sz="quarter" idx="12"/>
          </p:nvPr>
        </p:nvSpPr>
        <p:spPr/>
        <p:txBody>
          <a:bodyPr/>
          <a:lstStyle/>
          <a:p>
            <a:fld id="{EDD5F93E-BA5F-F548-A31E-0AA1C4D7945C}" type="slidenum">
              <a:rPr lang="en-US" smtClean="0"/>
              <a:pPr/>
              <a:t>19</a:t>
            </a:fld>
            <a:endParaRPr lang="en-US" dirty="0"/>
          </a:p>
        </p:txBody>
      </p:sp>
      <p:sp>
        <p:nvSpPr>
          <p:cNvPr id="3" name="Title 2">
            <a:extLst>
              <a:ext uri="{FF2B5EF4-FFF2-40B4-BE49-F238E27FC236}">
                <a16:creationId xmlns:a16="http://schemas.microsoft.com/office/drawing/2014/main" id="{2641BDA3-51FB-E3C4-102E-55A8CF1107DB}"/>
              </a:ext>
            </a:extLst>
          </p:cNvPr>
          <p:cNvSpPr>
            <a:spLocks noGrp="1"/>
          </p:cNvSpPr>
          <p:nvPr>
            <p:ph type="title"/>
          </p:nvPr>
        </p:nvSpPr>
        <p:spPr/>
        <p:txBody>
          <a:bodyPr/>
          <a:lstStyle/>
          <a:p>
            <a:r>
              <a:rPr lang="en-US" dirty="0"/>
              <a:t>Static model: import formation properties from file (slide 3 of 6)</a:t>
            </a:r>
          </a:p>
        </p:txBody>
      </p:sp>
      <p:pic>
        <p:nvPicPr>
          <p:cNvPr id="7" name="Picture 6">
            <a:extLst>
              <a:ext uri="{FF2B5EF4-FFF2-40B4-BE49-F238E27FC236}">
                <a16:creationId xmlns:a16="http://schemas.microsoft.com/office/drawing/2014/main" id="{6C63EEE1-FE4A-20AA-7180-954C1A0D6F87}"/>
              </a:ext>
            </a:extLst>
          </p:cNvPr>
          <p:cNvPicPr>
            <a:picLocks noChangeAspect="1"/>
          </p:cNvPicPr>
          <p:nvPr/>
        </p:nvPicPr>
        <p:blipFill>
          <a:blip r:embed="rId2"/>
          <a:stretch>
            <a:fillRect/>
          </a:stretch>
        </p:blipFill>
        <p:spPr>
          <a:xfrm>
            <a:off x="3766568" y="1970344"/>
            <a:ext cx="4163181" cy="2917312"/>
          </a:xfrm>
          <a:prstGeom prst="rect">
            <a:avLst/>
          </a:prstGeom>
        </p:spPr>
      </p:pic>
      <p:sp>
        <p:nvSpPr>
          <p:cNvPr id="8" name="Oval 7">
            <a:extLst>
              <a:ext uri="{FF2B5EF4-FFF2-40B4-BE49-F238E27FC236}">
                <a16:creationId xmlns:a16="http://schemas.microsoft.com/office/drawing/2014/main" id="{9F9444F1-F9A9-9C04-42A2-89532B8BB1BB}"/>
              </a:ext>
            </a:extLst>
          </p:cNvPr>
          <p:cNvSpPr/>
          <p:nvPr/>
        </p:nvSpPr>
        <p:spPr>
          <a:xfrm>
            <a:off x="3643621" y="3716584"/>
            <a:ext cx="2727900" cy="48563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460A2EF-EDBD-CFB0-CDDE-F7BB930189EA}"/>
              </a:ext>
            </a:extLst>
          </p:cNvPr>
          <p:cNvSpPr/>
          <p:nvPr/>
        </p:nvSpPr>
        <p:spPr>
          <a:xfrm>
            <a:off x="4830104" y="4512562"/>
            <a:ext cx="949737" cy="330032"/>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929A931-2CF0-AD18-D978-F1B3AC79DBB0}"/>
              </a:ext>
            </a:extLst>
          </p:cNvPr>
          <p:cNvSpPr txBox="1"/>
          <p:nvPr/>
        </p:nvSpPr>
        <p:spPr>
          <a:xfrm>
            <a:off x="1139868" y="951978"/>
            <a:ext cx="10020822" cy="369332"/>
          </a:xfrm>
          <a:prstGeom prst="rect">
            <a:avLst/>
          </a:prstGeom>
          <a:noFill/>
        </p:spPr>
        <p:txBody>
          <a:bodyPr wrap="square" rtlCol="0">
            <a:spAutoFit/>
          </a:bodyPr>
          <a:lstStyle/>
          <a:p>
            <a:pPr algn="l"/>
            <a:r>
              <a:rPr lang="en-US" dirty="0"/>
              <a:t>Select LAS file to import</a:t>
            </a:r>
          </a:p>
        </p:txBody>
      </p:sp>
    </p:spTree>
    <p:extLst>
      <p:ext uri="{BB962C8B-B14F-4D97-AF65-F5344CB8AC3E}">
        <p14:creationId xmlns:p14="http://schemas.microsoft.com/office/powerpoint/2010/main" val="1855414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98ED73-DEE1-D1B8-8111-9F6EF6D671BE}"/>
              </a:ext>
            </a:extLst>
          </p:cNvPr>
          <p:cNvSpPr>
            <a:spLocks noGrp="1"/>
          </p:cNvSpPr>
          <p:nvPr>
            <p:ph type="sldNum" sz="quarter" idx="12"/>
          </p:nvPr>
        </p:nvSpPr>
        <p:spPr/>
        <p:txBody>
          <a:bodyPr/>
          <a:lstStyle/>
          <a:p>
            <a:fld id="{EDD5F93E-BA5F-F548-A31E-0AA1C4D7945C}" type="slidenum">
              <a:rPr lang="en-US" smtClean="0"/>
              <a:pPr/>
              <a:t>2</a:t>
            </a:fld>
            <a:endParaRPr lang="en-US" dirty="0"/>
          </a:p>
        </p:txBody>
      </p:sp>
      <p:sp>
        <p:nvSpPr>
          <p:cNvPr id="3" name="Title 2">
            <a:extLst>
              <a:ext uri="{FF2B5EF4-FFF2-40B4-BE49-F238E27FC236}">
                <a16:creationId xmlns:a16="http://schemas.microsoft.com/office/drawing/2014/main" id="{B8008310-D404-905C-6674-DB8D36DC6236}"/>
              </a:ext>
            </a:extLst>
          </p:cNvPr>
          <p:cNvSpPr>
            <a:spLocks noGrp="1"/>
          </p:cNvSpPr>
          <p:nvPr>
            <p:ph type="title"/>
          </p:nvPr>
        </p:nvSpPr>
        <p:spPr/>
        <p:txBody>
          <a:bodyPr/>
          <a:lstStyle/>
          <a:p>
            <a:r>
              <a:rPr lang="en-US" dirty="0"/>
              <a:t>Premise</a:t>
            </a:r>
          </a:p>
        </p:txBody>
      </p:sp>
      <p:sp>
        <p:nvSpPr>
          <p:cNvPr id="4" name="TextBox 3">
            <a:extLst>
              <a:ext uri="{FF2B5EF4-FFF2-40B4-BE49-F238E27FC236}">
                <a16:creationId xmlns:a16="http://schemas.microsoft.com/office/drawing/2014/main" id="{E7AD5BE8-F797-0B78-C4B8-B4D0903BFBE4}"/>
              </a:ext>
            </a:extLst>
          </p:cNvPr>
          <p:cNvSpPr txBox="1"/>
          <p:nvPr/>
        </p:nvSpPr>
        <p:spPr>
          <a:xfrm>
            <a:off x="710293" y="1191986"/>
            <a:ext cx="10809514" cy="3662541"/>
          </a:xfrm>
          <a:prstGeom prst="rect">
            <a:avLst/>
          </a:prstGeom>
          <a:noFill/>
        </p:spPr>
        <p:txBody>
          <a:bodyPr wrap="square" rtlCol="0">
            <a:spAutoFit/>
          </a:bodyPr>
          <a:lstStyle/>
          <a:p>
            <a:pPr marL="285750" indent="-285750" algn="l">
              <a:spcAft>
                <a:spcPts val="1200"/>
              </a:spcAft>
              <a:buFont typeface="Arial" panose="020B0604020202020204" pitchFamily="34" charset="0"/>
              <a:buChar char="•"/>
            </a:pPr>
            <a:r>
              <a:rPr lang="en-US" dirty="0"/>
              <a:t>This is a step-by-step tutorial. </a:t>
            </a:r>
          </a:p>
          <a:p>
            <a:pPr marL="742950" lvl="1" indent="-285750">
              <a:spcAft>
                <a:spcPts val="1200"/>
              </a:spcAft>
              <a:buFont typeface="Arial" panose="020B0604020202020204" pitchFamily="34" charset="0"/>
              <a:buChar char="•"/>
            </a:pPr>
            <a:r>
              <a:rPr lang="en-US" dirty="0"/>
              <a:t>The first phase is setting up and running a simple simulation.</a:t>
            </a:r>
          </a:p>
          <a:p>
            <a:pPr marL="742950" lvl="1" indent="-285750">
              <a:spcAft>
                <a:spcPts val="1200"/>
              </a:spcAft>
              <a:buFont typeface="Arial" panose="020B0604020202020204" pitchFamily="34" charset="0"/>
              <a:buChar char="•"/>
            </a:pPr>
            <a:r>
              <a:rPr lang="en-US" dirty="0"/>
              <a:t>The second phase is visualizing the simulation results using </a:t>
            </a:r>
            <a:r>
              <a:rPr lang="en-US" dirty="0" err="1"/>
              <a:t>ResFrac’s</a:t>
            </a:r>
            <a:r>
              <a:rPr lang="en-US" dirty="0"/>
              <a:t> 3D viz tool.</a:t>
            </a:r>
          </a:p>
          <a:p>
            <a:pPr marL="285750" indent="-285750">
              <a:spcAft>
                <a:spcPts val="1200"/>
              </a:spcAft>
              <a:buFont typeface="Arial" panose="020B0604020202020204" pitchFamily="34" charset="0"/>
              <a:buChar char="•"/>
            </a:pPr>
            <a:r>
              <a:rPr lang="en-US" dirty="0"/>
              <a:t>The accompanying excel sheet contains all the data you need to input during the tutorial &lt;Bakken_training_input_data_06-06-2025.xlsx&gt;</a:t>
            </a:r>
          </a:p>
          <a:p>
            <a:pPr marL="742950" lvl="1" indent="-285750">
              <a:spcAft>
                <a:spcPts val="1200"/>
              </a:spcAft>
              <a:buFont typeface="Arial" panose="020B0604020202020204" pitchFamily="34" charset="0"/>
              <a:buChar char="•"/>
            </a:pPr>
            <a:r>
              <a:rPr lang="en-US" dirty="0"/>
              <a:t>Tabs are laid out with descriptive names for the data they contain</a:t>
            </a:r>
          </a:p>
          <a:p>
            <a:pPr marL="742950" lvl="1" indent="-285750">
              <a:spcAft>
                <a:spcPts val="1200"/>
              </a:spcAft>
              <a:buFont typeface="Arial" panose="020B0604020202020204" pitchFamily="34" charset="0"/>
              <a:buChar char="•"/>
            </a:pPr>
            <a:endParaRPr lang="en-US" dirty="0"/>
          </a:p>
          <a:p>
            <a:pPr marL="742950" lvl="1" indent="-285750">
              <a:spcAft>
                <a:spcPts val="1200"/>
              </a:spcAft>
              <a:buFont typeface="Arial" panose="020B0604020202020204" pitchFamily="34" charset="0"/>
              <a:buChar char="•"/>
            </a:pPr>
            <a:endParaRPr lang="en-US" dirty="0"/>
          </a:p>
          <a:p>
            <a:pPr marL="285750" indent="-285750">
              <a:spcAft>
                <a:spcPts val="1200"/>
              </a:spcAft>
              <a:buFont typeface="Arial" panose="020B0604020202020204" pitchFamily="34" charset="0"/>
              <a:buChar char="•"/>
            </a:pPr>
            <a:endParaRPr lang="en-US" dirty="0"/>
          </a:p>
        </p:txBody>
      </p:sp>
    </p:spTree>
    <p:extLst>
      <p:ext uri="{BB962C8B-B14F-4D97-AF65-F5344CB8AC3E}">
        <p14:creationId xmlns:p14="http://schemas.microsoft.com/office/powerpoint/2010/main" val="25374160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486A78D-C7A5-F437-C689-49839414F9BC}"/>
              </a:ext>
            </a:extLst>
          </p:cNvPr>
          <p:cNvPicPr>
            <a:picLocks noChangeAspect="1"/>
          </p:cNvPicPr>
          <p:nvPr/>
        </p:nvPicPr>
        <p:blipFill>
          <a:blip r:embed="rId2"/>
          <a:stretch>
            <a:fillRect/>
          </a:stretch>
        </p:blipFill>
        <p:spPr>
          <a:xfrm>
            <a:off x="2577830" y="826851"/>
            <a:ext cx="7603356" cy="5797347"/>
          </a:xfrm>
          <a:prstGeom prst="rect">
            <a:avLst/>
          </a:prstGeom>
        </p:spPr>
      </p:pic>
      <p:grpSp>
        <p:nvGrpSpPr>
          <p:cNvPr id="13" name="Group 12">
            <a:extLst>
              <a:ext uri="{FF2B5EF4-FFF2-40B4-BE49-F238E27FC236}">
                <a16:creationId xmlns:a16="http://schemas.microsoft.com/office/drawing/2014/main" id="{6678DEF1-D07D-6E40-23A7-020878DD2A76}"/>
              </a:ext>
            </a:extLst>
          </p:cNvPr>
          <p:cNvGrpSpPr/>
          <p:nvPr/>
        </p:nvGrpSpPr>
        <p:grpSpPr>
          <a:xfrm>
            <a:off x="8516897" y="2338737"/>
            <a:ext cx="3625674" cy="4382738"/>
            <a:chOff x="8516897" y="1127761"/>
            <a:chExt cx="3625674" cy="4382738"/>
          </a:xfrm>
        </p:grpSpPr>
        <p:pic>
          <p:nvPicPr>
            <p:cNvPr id="10" name="Picture 9">
              <a:extLst>
                <a:ext uri="{FF2B5EF4-FFF2-40B4-BE49-F238E27FC236}">
                  <a16:creationId xmlns:a16="http://schemas.microsoft.com/office/drawing/2014/main" id="{B0104F0F-8A7A-75C9-78AC-1C99A02E161A}"/>
                </a:ext>
              </a:extLst>
            </p:cNvPr>
            <p:cNvPicPr>
              <a:picLocks noChangeAspect="1"/>
            </p:cNvPicPr>
            <p:nvPr/>
          </p:nvPicPr>
          <p:blipFill>
            <a:blip r:embed="rId3"/>
            <a:stretch>
              <a:fillRect/>
            </a:stretch>
          </p:blipFill>
          <p:spPr>
            <a:xfrm>
              <a:off x="8516897" y="1127761"/>
              <a:ext cx="3625674" cy="3579779"/>
            </a:xfrm>
            <a:prstGeom prst="rect">
              <a:avLst/>
            </a:prstGeom>
          </p:spPr>
        </p:pic>
        <p:pic>
          <p:nvPicPr>
            <p:cNvPr id="12" name="Picture 11">
              <a:extLst>
                <a:ext uri="{FF2B5EF4-FFF2-40B4-BE49-F238E27FC236}">
                  <a16:creationId xmlns:a16="http://schemas.microsoft.com/office/drawing/2014/main" id="{E3CE5438-D262-8D01-9B39-E7E02633FBFC}"/>
                </a:ext>
              </a:extLst>
            </p:cNvPr>
            <p:cNvPicPr>
              <a:picLocks noChangeAspect="1"/>
            </p:cNvPicPr>
            <p:nvPr/>
          </p:nvPicPr>
          <p:blipFill>
            <a:blip r:embed="rId4"/>
            <a:stretch>
              <a:fillRect/>
            </a:stretch>
          </p:blipFill>
          <p:spPr>
            <a:xfrm>
              <a:off x="8527414" y="4493324"/>
              <a:ext cx="3493008" cy="1017175"/>
            </a:xfrm>
            <a:prstGeom prst="rect">
              <a:avLst/>
            </a:prstGeom>
          </p:spPr>
        </p:pic>
      </p:grpSp>
      <p:sp>
        <p:nvSpPr>
          <p:cNvPr id="2" name="Slide Number Placeholder 1">
            <a:extLst>
              <a:ext uri="{FF2B5EF4-FFF2-40B4-BE49-F238E27FC236}">
                <a16:creationId xmlns:a16="http://schemas.microsoft.com/office/drawing/2014/main" id="{C10D076E-AFE5-E993-8A78-13394D70221C}"/>
              </a:ext>
            </a:extLst>
          </p:cNvPr>
          <p:cNvSpPr>
            <a:spLocks noGrp="1"/>
          </p:cNvSpPr>
          <p:nvPr>
            <p:ph type="sldNum" sz="quarter" idx="12"/>
          </p:nvPr>
        </p:nvSpPr>
        <p:spPr/>
        <p:txBody>
          <a:bodyPr/>
          <a:lstStyle/>
          <a:p>
            <a:fld id="{EDD5F93E-BA5F-F548-A31E-0AA1C4D7945C}" type="slidenum">
              <a:rPr lang="en-US" smtClean="0"/>
              <a:pPr/>
              <a:t>20</a:t>
            </a:fld>
            <a:endParaRPr lang="en-US" dirty="0"/>
          </a:p>
        </p:txBody>
      </p:sp>
      <p:sp>
        <p:nvSpPr>
          <p:cNvPr id="3" name="Title 2">
            <a:extLst>
              <a:ext uri="{FF2B5EF4-FFF2-40B4-BE49-F238E27FC236}">
                <a16:creationId xmlns:a16="http://schemas.microsoft.com/office/drawing/2014/main" id="{CAF673E7-B996-BD76-0726-99B19F32DF76}"/>
              </a:ext>
            </a:extLst>
          </p:cNvPr>
          <p:cNvSpPr>
            <a:spLocks noGrp="1"/>
          </p:cNvSpPr>
          <p:nvPr>
            <p:ph type="title"/>
          </p:nvPr>
        </p:nvSpPr>
        <p:spPr/>
        <p:txBody>
          <a:bodyPr/>
          <a:lstStyle/>
          <a:p>
            <a:r>
              <a:rPr lang="en-US" dirty="0"/>
              <a:t>Static model: import formation properties from file (slide 4 of 6)</a:t>
            </a:r>
          </a:p>
        </p:txBody>
      </p:sp>
      <p:sp>
        <p:nvSpPr>
          <p:cNvPr id="6" name="TextBox 5">
            <a:extLst>
              <a:ext uri="{FF2B5EF4-FFF2-40B4-BE49-F238E27FC236}">
                <a16:creationId xmlns:a16="http://schemas.microsoft.com/office/drawing/2014/main" id="{D1F7DB03-D6FC-36DA-8247-9B02332BC1DA}"/>
              </a:ext>
            </a:extLst>
          </p:cNvPr>
          <p:cNvSpPr txBox="1"/>
          <p:nvPr/>
        </p:nvSpPr>
        <p:spPr>
          <a:xfrm>
            <a:off x="581673" y="1127761"/>
            <a:ext cx="1996157" cy="1477328"/>
          </a:xfrm>
          <a:prstGeom prst="rect">
            <a:avLst/>
          </a:prstGeom>
          <a:noFill/>
        </p:spPr>
        <p:txBody>
          <a:bodyPr wrap="square">
            <a:spAutoFit/>
          </a:bodyPr>
          <a:lstStyle/>
          <a:p>
            <a:r>
              <a:rPr lang="en-US" dirty="0"/>
              <a:t>Map LAS file curves to static model table. Apply unit conversion factors if necessary.</a:t>
            </a:r>
          </a:p>
        </p:txBody>
      </p:sp>
      <p:sp>
        <p:nvSpPr>
          <p:cNvPr id="14" name="Left Brace 13">
            <a:extLst>
              <a:ext uri="{FF2B5EF4-FFF2-40B4-BE49-F238E27FC236}">
                <a16:creationId xmlns:a16="http://schemas.microsoft.com/office/drawing/2014/main" id="{0D07AD50-1D3E-A9B4-4521-39068F80AE44}"/>
              </a:ext>
            </a:extLst>
          </p:cNvPr>
          <p:cNvSpPr/>
          <p:nvPr/>
        </p:nvSpPr>
        <p:spPr>
          <a:xfrm>
            <a:off x="2244849" y="2398334"/>
            <a:ext cx="332981" cy="4225863"/>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5" name="Left Brace 14">
            <a:extLst>
              <a:ext uri="{FF2B5EF4-FFF2-40B4-BE49-F238E27FC236}">
                <a16:creationId xmlns:a16="http://schemas.microsoft.com/office/drawing/2014/main" id="{03A0DB3D-C6C0-276A-4E6B-ED1164D66262}"/>
              </a:ext>
            </a:extLst>
          </p:cNvPr>
          <p:cNvSpPr/>
          <p:nvPr/>
        </p:nvSpPr>
        <p:spPr>
          <a:xfrm>
            <a:off x="8223617" y="2446973"/>
            <a:ext cx="332981" cy="3909377"/>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grpSp>
        <p:nvGrpSpPr>
          <p:cNvPr id="18" name="Group 17">
            <a:extLst>
              <a:ext uri="{FF2B5EF4-FFF2-40B4-BE49-F238E27FC236}">
                <a16:creationId xmlns:a16="http://schemas.microsoft.com/office/drawing/2014/main" id="{4CD1AA87-7F63-318C-BE78-1CFD9E106F51}"/>
              </a:ext>
            </a:extLst>
          </p:cNvPr>
          <p:cNvGrpSpPr/>
          <p:nvPr/>
        </p:nvGrpSpPr>
        <p:grpSpPr>
          <a:xfrm>
            <a:off x="5855974" y="6166631"/>
            <a:ext cx="2403000" cy="331920"/>
            <a:chOff x="5855974" y="6166631"/>
            <a:chExt cx="2403000" cy="331920"/>
          </a:xfrm>
        </p:grpSpPr>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54AE2FD1-E6EF-B49E-61C5-FD978C0DA742}"/>
                    </a:ext>
                  </a:extLst>
                </p14:cNvPr>
                <p14:cNvContentPartPr/>
                <p14:nvPr/>
              </p14:nvContentPartPr>
              <p14:xfrm>
                <a:off x="5855974" y="6188951"/>
                <a:ext cx="2356200" cy="309600"/>
              </p14:xfrm>
            </p:contentPart>
          </mc:Choice>
          <mc:Fallback xmlns="">
            <p:pic>
              <p:nvPicPr>
                <p:cNvPr id="16" name="Ink 15">
                  <a:extLst>
                    <a:ext uri="{FF2B5EF4-FFF2-40B4-BE49-F238E27FC236}">
                      <a16:creationId xmlns:a16="http://schemas.microsoft.com/office/drawing/2014/main" id="{54AE2FD1-E6EF-B49E-61C5-FD978C0DA742}"/>
                    </a:ext>
                  </a:extLst>
                </p:cNvPr>
                <p:cNvPicPr/>
                <p:nvPr/>
              </p:nvPicPr>
              <p:blipFill>
                <a:blip r:embed="rId6"/>
                <a:stretch>
                  <a:fillRect/>
                </a:stretch>
              </p:blipFill>
              <p:spPr>
                <a:xfrm>
                  <a:off x="5847334" y="6179951"/>
                  <a:ext cx="2373840"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7" name="Ink 16">
                  <a:extLst>
                    <a:ext uri="{FF2B5EF4-FFF2-40B4-BE49-F238E27FC236}">
                      <a16:creationId xmlns:a16="http://schemas.microsoft.com/office/drawing/2014/main" id="{732D96C5-3D16-8D2D-606D-DB8532B65C0E}"/>
                    </a:ext>
                  </a:extLst>
                </p14:cNvPr>
                <p14:cNvContentPartPr/>
                <p14:nvPr/>
              </p14:nvContentPartPr>
              <p14:xfrm>
                <a:off x="8093374" y="6166631"/>
                <a:ext cx="165600" cy="136080"/>
              </p14:xfrm>
            </p:contentPart>
          </mc:Choice>
          <mc:Fallback xmlns="">
            <p:pic>
              <p:nvPicPr>
                <p:cNvPr id="17" name="Ink 16">
                  <a:extLst>
                    <a:ext uri="{FF2B5EF4-FFF2-40B4-BE49-F238E27FC236}">
                      <a16:creationId xmlns:a16="http://schemas.microsoft.com/office/drawing/2014/main" id="{732D96C5-3D16-8D2D-606D-DB8532B65C0E}"/>
                    </a:ext>
                  </a:extLst>
                </p:cNvPr>
                <p:cNvPicPr/>
                <p:nvPr/>
              </p:nvPicPr>
              <p:blipFill>
                <a:blip r:embed="rId8"/>
                <a:stretch>
                  <a:fillRect/>
                </a:stretch>
              </p:blipFill>
              <p:spPr>
                <a:xfrm>
                  <a:off x="8084374" y="6157991"/>
                  <a:ext cx="183240" cy="153720"/>
                </a:xfrm>
                <a:prstGeom prst="rect">
                  <a:avLst/>
                </a:prstGeom>
              </p:spPr>
            </p:pic>
          </mc:Fallback>
        </mc:AlternateContent>
      </p:grpSp>
      <p:sp>
        <p:nvSpPr>
          <p:cNvPr id="19" name="TextBox 18">
            <a:extLst>
              <a:ext uri="{FF2B5EF4-FFF2-40B4-BE49-F238E27FC236}">
                <a16:creationId xmlns:a16="http://schemas.microsoft.com/office/drawing/2014/main" id="{216C01B2-5584-8B02-4165-042B5279E804}"/>
              </a:ext>
            </a:extLst>
          </p:cNvPr>
          <p:cNvSpPr txBox="1"/>
          <p:nvPr/>
        </p:nvSpPr>
        <p:spPr>
          <a:xfrm>
            <a:off x="6243069" y="6133434"/>
            <a:ext cx="1716085" cy="338554"/>
          </a:xfrm>
          <a:prstGeom prst="rect">
            <a:avLst/>
          </a:prstGeom>
          <a:noFill/>
        </p:spPr>
        <p:txBody>
          <a:bodyPr wrap="square">
            <a:spAutoFit/>
          </a:bodyPr>
          <a:lstStyle/>
          <a:p>
            <a:r>
              <a:rPr lang="en-US" sz="1600" dirty="0"/>
              <a:t>Scroll and cont.</a:t>
            </a:r>
          </a:p>
        </p:txBody>
      </p:sp>
      <p:sp>
        <p:nvSpPr>
          <p:cNvPr id="20" name="Rectangle 19">
            <a:extLst>
              <a:ext uri="{FF2B5EF4-FFF2-40B4-BE49-F238E27FC236}">
                <a16:creationId xmlns:a16="http://schemas.microsoft.com/office/drawing/2014/main" id="{C466184E-D3FA-1CA1-3E59-E3326D096357}"/>
              </a:ext>
            </a:extLst>
          </p:cNvPr>
          <p:cNvSpPr/>
          <p:nvPr/>
        </p:nvSpPr>
        <p:spPr>
          <a:xfrm>
            <a:off x="9096054" y="6508279"/>
            <a:ext cx="592695" cy="212228"/>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8962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2649F0-34AA-6F7F-1D66-A7C7B516D87E}"/>
            </a:ext>
          </a:extLst>
        </p:cNvPr>
        <p:cNvGrpSpPr/>
        <p:nvPr/>
      </p:nvGrpSpPr>
      <p:grpSpPr>
        <a:xfrm>
          <a:off x="0" y="0"/>
          <a:ext cx="0" cy="0"/>
          <a:chOff x="0" y="0"/>
          <a:chExt cx="0" cy="0"/>
        </a:xfrm>
      </p:grpSpPr>
      <p:grpSp>
        <p:nvGrpSpPr>
          <p:cNvPr id="11" name="Group 10">
            <a:extLst>
              <a:ext uri="{FF2B5EF4-FFF2-40B4-BE49-F238E27FC236}">
                <a16:creationId xmlns:a16="http://schemas.microsoft.com/office/drawing/2014/main" id="{545FE3BB-7AD2-B216-53F5-024F732BC5BD}"/>
              </a:ext>
            </a:extLst>
          </p:cNvPr>
          <p:cNvGrpSpPr/>
          <p:nvPr/>
        </p:nvGrpSpPr>
        <p:grpSpPr>
          <a:xfrm>
            <a:off x="2565129" y="763351"/>
            <a:ext cx="8762878" cy="6086827"/>
            <a:chOff x="2565129" y="763351"/>
            <a:chExt cx="8762878" cy="6086827"/>
          </a:xfrm>
        </p:grpSpPr>
        <p:pic>
          <p:nvPicPr>
            <p:cNvPr id="5" name="Picture 4">
              <a:extLst>
                <a:ext uri="{FF2B5EF4-FFF2-40B4-BE49-F238E27FC236}">
                  <a16:creationId xmlns:a16="http://schemas.microsoft.com/office/drawing/2014/main" id="{15726E5D-7576-E6AE-F24D-6CF1ECA126AE}"/>
                </a:ext>
              </a:extLst>
            </p:cNvPr>
            <p:cNvPicPr>
              <a:picLocks noChangeAspect="1"/>
            </p:cNvPicPr>
            <p:nvPr/>
          </p:nvPicPr>
          <p:blipFill>
            <a:blip r:embed="rId2"/>
            <a:stretch>
              <a:fillRect/>
            </a:stretch>
          </p:blipFill>
          <p:spPr>
            <a:xfrm>
              <a:off x="2577830" y="763351"/>
              <a:ext cx="8750177" cy="5391630"/>
            </a:xfrm>
            <a:prstGeom prst="rect">
              <a:avLst/>
            </a:prstGeom>
          </p:spPr>
        </p:pic>
        <p:pic>
          <p:nvPicPr>
            <p:cNvPr id="9" name="Picture 8">
              <a:extLst>
                <a:ext uri="{FF2B5EF4-FFF2-40B4-BE49-F238E27FC236}">
                  <a16:creationId xmlns:a16="http://schemas.microsoft.com/office/drawing/2014/main" id="{2CC7A38F-A774-015B-574D-C262BAB36DB7}"/>
                </a:ext>
              </a:extLst>
            </p:cNvPr>
            <p:cNvPicPr>
              <a:picLocks noChangeAspect="1"/>
            </p:cNvPicPr>
            <p:nvPr/>
          </p:nvPicPr>
          <p:blipFill>
            <a:blip r:embed="rId3"/>
            <a:stretch>
              <a:fillRect/>
            </a:stretch>
          </p:blipFill>
          <p:spPr>
            <a:xfrm>
              <a:off x="2565129" y="6042263"/>
              <a:ext cx="8723376" cy="807915"/>
            </a:xfrm>
            <a:prstGeom prst="rect">
              <a:avLst/>
            </a:prstGeom>
          </p:spPr>
        </p:pic>
      </p:grpSp>
      <p:sp>
        <p:nvSpPr>
          <p:cNvPr id="2" name="Slide Number Placeholder 1">
            <a:extLst>
              <a:ext uri="{FF2B5EF4-FFF2-40B4-BE49-F238E27FC236}">
                <a16:creationId xmlns:a16="http://schemas.microsoft.com/office/drawing/2014/main" id="{9D625C4D-5DDA-B148-8D51-BAD40BCFF261}"/>
              </a:ext>
            </a:extLst>
          </p:cNvPr>
          <p:cNvSpPr>
            <a:spLocks noGrp="1"/>
          </p:cNvSpPr>
          <p:nvPr>
            <p:ph type="sldNum" sz="quarter" idx="12"/>
          </p:nvPr>
        </p:nvSpPr>
        <p:spPr/>
        <p:txBody>
          <a:bodyPr/>
          <a:lstStyle/>
          <a:p>
            <a:fld id="{EDD5F93E-BA5F-F548-A31E-0AA1C4D7945C}" type="slidenum">
              <a:rPr lang="en-US" smtClean="0"/>
              <a:pPr/>
              <a:t>21</a:t>
            </a:fld>
            <a:endParaRPr lang="en-US" dirty="0"/>
          </a:p>
        </p:txBody>
      </p:sp>
      <p:sp>
        <p:nvSpPr>
          <p:cNvPr id="3" name="Title 2">
            <a:extLst>
              <a:ext uri="{FF2B5EF4-FFF2-40B4-BE49-F238E27FC236}">
                <a16:creationId xmlns:a16="http://schemas.microsoft.com/office/drawing/2014/main" id="{DBC1DC89-D7F2-48B4-C44C-E4B64E57C997}"/>
              </a:ext>
            </a:extLst>
          </p:cNvPr>
          <p:cNvSpPr>
            <a:spLocks noGrp="1"/>
          </p:cNvSpPr>
          <p:nvPr>
            <p:ph type="title"/>
          </p:nvPr>
        </p:nvSpPr>
        <p:spPr/>
        <p:txBody>
          <a:bodyPr/>
          <a:lstStyle/>
          <a:p>
            <a:r>
              <a:rPr lang="en-US" dirty="0"/>
              <a:t>Static model: import formation properties from file (slide 5 of 6)</a:t>
            </a:r>
          </a:p>
        </p:txBody>
      </p:sp>
      <p:sp>
        <p:nvSpPr>
          <p:cNvPr id="6" name="TextBox 5">
            <a:extLst>
              <a:ext uri="{FF2B5EF4-FFF2-40B4-BE49-F238E27FC236}">
                <a16:creationId xmlns:a16="http://schemas.microsoft.com/office/drawing/2014/main" id="{505D458F-8D2E-366F-93CE-1E7154DB9AEB}"/>
              </a:ext>
            </a:extLst>
          </p:cNvPr>
          <p:cNvSpPr txBox="1"/>
          <p:nvPr/>
        </p:nvSpPr>
        <p:spPr>
          <a:xfrm>
            <a:off x="469901" y="3996795"/>
            <a:ext cx="1817452" cy="2031325"/>
          </a:xfrm>
          <a:prstGeom prst="rect">
            <a:avLst/>
          </a:prstGeom>
          <a:noFill/>
        </p:spPr>
        <p:txBody>
          <a:bodyPr wrap="square">
            <a:spAutoFit/>
          </a:bodyPr>
          <a:lstStyle/>
          <a:p>
            <a:r>
              <a:rPr lang="en-US" dirty="0"/>
              <a:t>Verify table imported correctly.</a:t>
            </a:r>
          </a:p>
          <a:p>
            <a:r>
              <a:rPr lang="en-US" dirty="0"/>
              <a:t> </a:t>
            </a:r>
          </a:p>
          <a:p>
            <a:r>
              <a:rPr lang="en-US" dirty="0"/>
              <a:t>(Row adjustment options above not needed here) </a:t>
            </a:r>
          </a:p>
        </p:txBody>
      </p:sp>
      <p:sp>
        <p:nvSpPr>
          <p:cNvPr id="14" name="Left Brace 13">
            <a:extLst>
              <a:ext uri="{FF2B5EF4-FFF2-40B4-BE49-F238E27FC236}">
                <a16:creationId xmlns:a16="http://schemas.microsoft.com/office/drawing/2014/main" id="{69B4676E-FE94-E394-8619-0D21B0073CBB}"/>
              </a:ext>
            </a:extLst>
          </p:cNvPr>
          <p:cNvSpPr/>
          <p:nvPr/>
        </p:nvSpPr>
        <p:spPr>
          <a:xfrm>
            <a:off x="2133599" y="3594100"/>
            <a:ext cx="393431" cy="2500549"/>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0" name="Rectangle 19">
            <a:extLst>
              <a:ext uri="{FF2B5EF4-FFF2-40B4-BE49-F238E27FC236}">
                <a16:creationId xmlns:a16="http://schemas.microsoft.com/office/drawing/2014/main" id="{77AA9119-80EA-265A-B592-7970752B32AF}"/>
              </a:ext>
            </a:extLst>
          </p:cNvPr>
          <p:cNvSpPr/>
          <p:nvPr/>
        </p:nvSpPr>
        <p:spPr>
          <a:xfrm>
            <a:off x="3469954" y="6551612"/>
            <a:ext cx="848046" cy="212228"/>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9482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05B6E-D165-F0EF-7FEE-12370CA88F2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DC1FE-52AD-53E9-1859-028305EE6C99}"/>
              </a:ext>
            </a:extLst>
          </p:cNvPr>
          <p:cNvSpPr>
            <a:spLocks noGrp="1"/>
          </p:cNvSpPr>
          <p:nvPr>
            <p:ph type="sldNum" sz="quarter" idx="12"/>
          </p:nvPr>
        </p:nvSpPr>
        <p:spPr/>
        <p:txBody>
          <a:bodyPr/>
          <a:lstStyle/>
          <a:p>
            <a:fld id="{EDD5F93E-BA5F-F548-A31E-0AA1C4D7945C}" type="slidenum">
              <a:rPr lang="en-US" smtClean="0"/>
              <a:pPr/>
              <a:t>22</a:t>
            </a:fld>
            <a:endParaRPr lang="en-US" dirty="0"/>
          </a:p>
        </p:txBody>
      </p:sp>
      <p:sp>
        <p:nvSpPr>
          <p:cNvPr id="3" name="Title 2">
            <a:extLst>
              <a:ext uri="{FF2B5EF4-FFF2-40B4-BE49-F238E27FC236}">
                <a16:creationId xmlns:a16="http://schemas.microsoft.com/office/drawing/2014/main" id="{08EAB645-5E4E-8056-FA3B-FA21D78709FE}"/>
              </a:ext>
            </a:extLst>
          </p:cNvPr>
          <p:cNvSpPr>
            <a:spLocks noGrp="1"/>
          </p:cNvSpPr>
          <p:nvPr>
            <p:ph type="title"/>
          </p:nvPr>
        </p:nvSpPr>
        <p:spPr/>
        <p:txBody>
          <a:bodyPr/>
          <a:lstStyle/>
          <a:p>
            <a:r>
              <a:rPr lang="en-US" dirty="0"/>
              <a:t>Static model: import formation properties from file (slide 6 of 6)</a:t>
            </a:r>
          </a:p>
        </p:txBody>
      </p:sp>
      <p:pic>
        <p:nvPicPr>
          <p:cNvPr id="7" name="Picture 6">
            <a:extLst>
              <a:ext uri="{FF2B5EF4-FFF2-40B4-BE49-F238E27FC236}">
                <a16:creationId xmlns:a16="http://schemas.microsoft.com/office/drawing/2014/main" id="{875A7885-0633-72AC-3FB9-91CF78C11DAF}"/>
              </a:ext>
            </a:extLst>
          </p:cNvPr>
          <p:cNvPicPr>
            <a:picLocks noChangeAspect="1"/>
          </p:cNvPicPr>
          <p:nvPr/>
        </p:nvPicPr>
        <p:blipFill>
          <a:blip r:embed="rId2"/>
          <a:stretch>
            <a:fillRect/>
          </a:stretch>
        </p:blipFill>
        <p:spPr>
          <a:xfrm>
            <a:off x="753626" y="1014312"/>
            <a:ext cx="6027086" cy="4612765"/>
          </a:xfrm>
          <a:prstGeom prst="rect">
            <a:avLst/>
          </a:prstGeom>
        </p:spPr>
      </p:pic>
      <p:sp>
        <p:nvSpPr>
          <p:cNvPr id="8" name="TextBox 7">
            <a:extLst>
              <a:ext uri="{FF2B5EF4-FFF2-40B4-BE49-F238E27FC236}">
                <a16:creationId xmlns:a16="http://schemas.microsoft.com/office/drawing/2014/main" id="{AFB3345C-5247-00D0-1281-319E5273459F}"/>
              </a:ext>
            </a:extLst>
          </p:cNvPr>
          <p:cNvSpPr txBox="1"/>
          <p:nvPr/>
        </p:nvSpPr>
        <p:spPr>
          <a:xfrm>
            <a:off x="6095999" y="2790363"/>
            <a:ext cx="4652385" cy="1277273"/>
          </a:xfrm>
          <a:prstGeom prst="rect">
            <a:avLst/>
          </a:prstGeom>
          <a:noFill/>
        </p:spPr>
        <p:txBody>
          <a:bodyPr wrap="square" rtlCol="0">
            <a:spAutoFit/>
          </a:bodyPr>
          <a:lstStyle/>
          <a:p>
            <a:pPr marL="285750" indent="-285750" algn="l">
              <a:spcAft>
                <a:spcPts val="600"/>
              </a:spcAft>
              <a:buFont typeface="Arial" panose="020B0604020202020204" pitchFamily="34" charset="0"/>
              <a:buChar char="•"/>
            </a:pPr>
            <a:r>
              <a:rPr lang="en-US" dirty="0"/>
              <a:t>Choose which properties to use to determine layer boundaries during upscaling</a:t>
            </a:r>
          </a:p>
          <a:p>
            <a:pPr marL="285750" indent="-285750" algn="l">
              <a:spcAft>
                <a:spcPts val="600"/>
              </a:spcAft>
              <a:buFont typeface="Arial" panose="020B0604020202020204" pitchFamily="34" charset="0"/>
              <a:buChar char="•"/>
            </a:pPr>
            <a:r>
              <a:rPr lang="en-US" dirty="0"/>
              <a:t>Click ‘Apply’ to create your new static model (auto populates the ‘Geological Units’ table)</a:t>
            </a:r>
            <a:endParaRPr lang="en-US" sz="1600" dirty="0"/>
          </a:p>
        </p:txBody>
      </p:sp>
      <p:sp>
        <p:nvSpPr>
          <p:cNvPr id="10" name="Rectangle 9">
            <a:extLst>
              <a:ext uri="{FF2B5EF4-FFF2-40B4-BE49-F238E27FC236}">
                <a16:creationId xmlns:a16="http://schemas.microsoft.com/office/drawing/2014/main" id="{04A41C82-0870-65AA-EFC9-C9488F676631}"/>
              </a:ext>
            </a:extLst>
          </p:cNvPr>
          <p:cNvSpPr/>
          <p:nvPr/>
        </p:nvSpPr>
        <p:spPr>
          <a:xfrm>
            <a:off x="1818751" y="5265337"/>
            <a:ext cx="1078992" cy="411982"/>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D38FB9B-A6B2-BBC1-63B8-BBE39F25EBA0}"/>
              </a:ext>
            </a:extLst>
          </p:cNvPr>
          <p:cNvSpPr txBox="1"/>
          <p:nvPr/>
        </p:nvSpPr>
        <p:spPr>
          <a:xfrm>
            <a:off x="6095999" y="2421031"/>
            <a:ext cx="5562601" cy="369332"/>
          </a:xfrm>
          <a:prstGeom prst="rect">
            <a:avLst/>
          </a:prstGeom>
          <a:noFill/>
        </p:spPr>
        <p:txBody>
          <a:bodyPr wrap="square" rtlCol="0">
            <a:spAutoFit/>
          </a:bodyPr>
          <a:lstStyle/>
          <a:p>
            <a:pPr algn="l">
              <a:spcAft>
                <a:spcPts val="600"/>
              </a:spcAft>
            </a:pPr>
            <a:r>
              <a:rPr lang="en-US" dirty="0"/>
              <a:t>This step is the same as with the manual property import:</a:t>
            </a:r>
          </a:p>
        </p:txBody>
      </p:sp>
    </p:spTree>
    <p:extLst>
      <p:ext uri="{BB962C8B-B14F-4D97-AF65-F5344CB8AC3E}">
        <p14:creationId xmlns:p14="http://schemas.microsoft.com/office/powerpoint/2010/main" val="2219802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9D8B3-A1DA-9803-CA24-E148AB50D60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6F1FC3E-3CB6-6359-E513-C460859D9CA2}"/>
              </a:ext>
            </a:extLst>
          </p:cNvPr>
          <p:cNvSpPr>
            <a:spLocks noGrp="1"/>
          </p:cNvSpPr>
          <p:nvPr>
            <p:ph type="sldNum" sz="quarter" idx="12"/>
          </p:nvPr>
        </p:nvSpPr>
        <p:spPr/>
        <p:txBody>
          <a:bodyPr/>
          <a:lstStyle/>
          <a:p>
            <a:fld id="{EDD5F93E-BA5F-F548-A31E-0AA1C4D7945C}" type="slidenum">
              <a:rPr lang="en-US" smtClean="0"/>
              <a:pPr/>
              <a:t>23</a:t>
            </a:fld>
            <a:endParaRPr lang="en-US" dirty="0"/>
          </a:p>
        </p:txBody>
      </p:sp>
      <p:sp>
        <p:nvSpPr>
          <p:cNvPr id="3" name="Title 2">
            <a:extLst>
              <a:ext uri="{FF2B5EF4-FFF2-40B4-BE49-F238E27FC236}">
                <a16:creationId xmlns:a16="http://schemas.microsoft.com/office/drawing/2014/main" id="{F39B117E-1956-1586-381A-20DF48AC4F43}"/>
              </a:ext>
            </a:extLst>
          </p:cNvPr>
          <p:cNvSpPr>
            <a:spLocks noGrp="1"/>
          </p:cNvSpPr>
          <p:nvPr>
            <p:ph type="title"/>
          </p:nvPr>
        </p:nvSpPr>
        <p:spPr/>
        <p:txBody>
          <a:bodyPr/>
          <a:lstStyle/>
          <a:p>
            <a:r>
              <a:rPr lang="en-US" dirty="0"/>
              <a:t>Static model: Geological Units table, upscaling</a:t>
            </a:r>
          </a:p>
        </p:txBody>
      </p:sp>
      <p:sp>
        <p:nvSpPr>
          <p:cNvPr id="4" name="TextBox 3">
            <a:extLst>
              <a:ext uri="{FF2B5EF4-FFF2-40B4-BE49-F238E27FC236}">
                <a16:creationId xmlns:a16="http://schemas.microsoft.com/office/drawing/2014/main" id="{7C106733-8FE6-BDF7-E7F1-ED5E29BA4986}"/>
              </a:ext>
            </a:extLst>
          </p:cNvPr>
          <p:cNvSpPr txBox="1"/>
          <p:nvPr/>
        </p:nvSpPr>
        <p:spPr>
          <a:xfrm>
            <a:off x="404349" y="5480078"/>
            <a:ext cx="3576318" cy="369332"/>
          </a:xfrm>
          <a:prstGeom prst="rect">
            <a:avLst/>
          </a:prstGeom>
          <a:noFill/>
        </p:spPr>
        <p:txBody>
          <a:bodyPr wrap="square" rtlCol="0">
            <a:spAutoFit/>
          </a:bodyPr>
          <a:lstStyle/>
          <a:p>
            <a:pPr algn="l">
              <a:spcAft>
                <a:spcPts val="600"/>
              </a:spcAft>
            </a:pPr>
            <a:r>
              <a:rPr lang="en-US" dirty="0"/>
              <a:t>Note how the data was upscaled:</a:t>
            </a:r>
            <a:endParaRPr lang="en-US" sz="1600" dirty="0"/>
          </a:p>
        </p:txBody>
      </p:sp>
      <p:pic>
        <p:nvPicPr>
          <p:cNvPr id="10" name="Picture 9">
            <a:extLst>
              <a:ext uri="{FF2B5EF4-FFF2-40B4-BE49-F238E27FC236}">
                <a16:creationId xmlns:a16="http://schemas.microsoft.com/office/drawing/2014/main" id="{20FB9D46-BDB2-EF52-AD53-A249BEBF8C57}"/>
              </a:ext>
            </a:extLst>
          </p:cNvPr>
          <p:cNvPicPr>
            <a:picLocks noChangeAspect="1"/>
          </p:cNvPicPr>
          <p:nvPr/>
        </p:nvPicPr>
        <p:blipFill>
          <a:blip r:embed="rId2"/>
          <a:srcRect t="11183"/>
          <a:stretch/>
        </p:blipFill>
        <p:spPr>
          <a:xfrm>
            <a:off x="404349" y="877078"/>
            <a:ext cx="7412301" cy="3737261"/>
          </a:xfrm>
          <a:prstGeom prst="rect">
            <a:avLst/>
          </a:prstGeom>
        </p:spPr>
      </p:pic>
      <p:pic>
        <p:nvPicPr>
          <p:cNvPr id="6" name="Picture 5">
            <a:extLst>
              <a:ext uri="{FF2B5EF4-FFF2-40B4-BE49-F238E27FC236}">
                <a16:creationId xmlns:a16="http://schemas.microsoft.com/office/drawing/2014/main" id="{66651F15-A886-B30D-9347-76F1CE71EC1C}"/>
              </a:ext>
            </a:extLst>
          </p:cNvPr>
          <p:cNvPicPr>
            <a:picLocks noChangeAspect="1"/>
          </p:cNvPicPr>
          <p:nvPr/>
        </p:nvPicPr>
        <p:blipFill>
          <a:blip r:embed="rId3"/>
          <a:srcRect r="10388"/>
          <a:stretch/>
        </p:blipFill>
        <p:spPr>
          <a:xfrm>
            <a:off x="4579347" y="2962012"/>
            <a:ext cx="7538966" cy="3515417"/>
          </a:xfrm>
          <a:prstGeom prst="rect">
            <a:avLst/>
          </a:prstGeom>
        </p:spPr>
      </p:pic>
      <p:grpSp>
        <p:nvGrpSpPr>
          <p:cNvPr id="18" name="Group 17">
            <a:extLst>
              <a:ext uri="{FF2B5EF4-FFF2-40B4-BE49-F238E27FC236}">
                <a16:creationId xmlns:a16="http://schemas.microsoft.com/office/drawing/2014/main" id="{6371F681-A3A1-B470-277E-BDE6DCEB8D3F}"/>
              </a:ext>
            </a:extLst>
          </p:cNvPr>
          <p:cNvGrpSpPr/>
          <p:nvPr/>
        </p:nvGrpSpPr>
        <p:grpSpPr>
          <a:xfrm>
            <a:off x="2660111" y="4721558"/>
            <a:ext cx="1799280" cy="881640"/>
            <a:chOff x="2311220" y="3536925"/>
            <a:chExt cx="1799280" cy="881640"/>
          </a:xfrm>
        </p:grpSpPr>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D940C77E-92D4-B7CE-2C72-13F5404C622B}"/>
                    </a:ext>
                  </a:extLst>
                </p14:cNvPr>
                <p14:cNvContentPartPr/>
                <p14:nvPr/>
              </p14:nvContentPartPr>
              <p14:xfrm>
                <a:off x="2311220" y="3536925"/>
                <a:ext cx="1626840" cy="725760"/>
              </p14:xfrm>
            </p:contentPart>
          </mc:Choice>
          <mc:Fallback xmlns="">
            <p:pic>
              <p:nvPicPr>
                <p:cNvPr id="16" name="Ink 15">
                  <a:extLst>
                    <a:ext uri="{FF2B5EF4-FFF2-40B4-BE49-F238E27FC236}">
                      <a16:creationId xmlns:a16="http://schemas.microsoft.com/office/drawing/2014/main" id="{D940C77E-92D4-B7CE-2C72-13F5404C622B}"/>
                    </a:ext>
                  </a:extLst>
                </p:cNvPr>
                <p:cNvPicPr/>
                <p:nvPr/>
              </p:nvPicPr>
              <p:blipFill>
                <a:blip r:embed="rId5"/>
                <a:stretch>
                  <a:fillRect/>
                </a:stretch>
              </p:blipFill>
              <p:spPr>
                <a:xfrm>
                  <a:off x="2302220" y="3527925"/>
                  <a:ext cx="1644480" cy="743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3C043A62-9B58-78B4-089E-90502C3AD5A8}"/>
                    </a:ext>
                  </a:extLst>
                </p14:cNvPr>
                <p14:cNvContentPartPr/>
                <p14:nvPr/>
              </p14:nvContentPartPr>
              <p14:xfrm>
                <a:off x="3819620" y="4139565"/>
                <a:ext cx="290880" cy="279000"/>
              </p14:xfrm>
            </p:contentPart>
          </mc:Choice>
          <mc:Fallback xmlns="">
            <p:pic>
              <p:nvPicPr>
                <p:cNvPr id="17" name="Ink 16">
                  <a:extLst>
                    <a:ext uri="{FF2B5EF4-FFF2-40B4-BE49-F238E27FC236}">
                      <a16:creationId xmlns:a16="http://schemas.microsoft.com/office/drawing/2014/main" id="{3C043A62-9B58-78B4-089E-90502C3AD5A8}"/>
                    </a:ext>
                  </a:extLst>
                </p:cNvPr>
                <p:cNvPicPr/>
                <p:nvPr/>
              </p:nvPicPr>
              <p:blipFill>
                <a:blip r:embed="rId7"/>
                <a:stretch>
                  <a:fillRect/>
                </a:stretch>
              </p:blipFill>
              <p:spPr>
                <a:xfrm>
                  <a:off x="3810631" y="4130565"/>
                  <a:ext cx="308498" cy="296640"/>
                </a:xfrm>
                <a:prstGeom prst="rect">
                  <a:avLst/>
                </a:prstGeom>
              </p:spPr>
            </p:pic>
          </mc:Fallback>
        </mc:AlternateContent>
      </p:grpSp>
    </p:spTree>
    <p:extLst>
      <p:ext uri="{BB962C8B-B14F-4D97-AF65-F5344CB8AC3E}">
        <p14:creationId xmlns:p14="http://schemas.microsoft.com/office/powerpoint/2010/main" val="13490488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BB3B1E-8FDD-E234-FE6C-D2404B69BD43}"/>
              </a:ext>
            </a:extLst>
          </p:cNvPr>
          <p:cNvSpPr>
            <a:spLocks noGrp="1"/>
          </p:cNvSpPr>
          <p:nvPr>
            <p:ph type="sldNum" sz="quarter" idx="12"/>
          </p:nvPr>
        </p:nvSpPr>
        <p:spPr/>
        <p:txBody>
          <a:bodyPr/>
          <a:lstStyle/>
          <a:p>
            <a:fld id="{EDD5F93E-BA5F-F548-A31E-0AA1C4D7945C}" type="slidenum">
              <a:rPr lang="en-US" smtClean="0"/>
              <a:pPr/>
              <a:t>24</a:t>
            </a:fld>
            <a:endParaRPr lang="en-US" dirty="0"/>
          </a:p>
        </p:txBody>
      </p:sp>
      <p:sp>
        <p:nvSpPr>
          <p:cNvPr id="3" name="Title 2">
            <a:extLst>
              <a:ext uri="{FF2B5EF4-FFF2-40B4-BE49-F238E27FC236}">
                <a16:creationId xmlns:a16="http://schemas.microsoft.com/office/drawing/2014/main" id="{19424366-472A-F833-763E-8DF1C037A67F}"/>
              </a:ext>
            </a:extLst>
          </p:cNvPr>
          <p:cNvSpPr>
            <a:spLocks noGrp="1"/>
          </p:cNvSpPr>
          <p:nvPr>
            <p:ph type="title"/>
          </p:nvPr>
        </p:nvSpPr>
        <p:spPr/>
        <p:txBody>
          <a:bodyPr/>
          <a:lstStyle/>
          <a:p>
            <a:r>
              <a:rPr lang="en-US" dirty="0"/>
              <a:t>Static model: Geological Units table, reorder columns</a:t>
            </a:r>
          </a:p>
        </p:txBody>
      </p:sp>
      <p:sp>
        <p:nvSpPr>
          <p:cNvPr id="6" name="TextBox 5">
            <a:extLst>
              <a:ext uri="{FF2B5EF4-FFF2-40B4-BE49-F238E27FC236}">
                <a16:creationId xmlns:a16="http://schemas.microsoft.com/office/drawing/2014/main" id="{4EFD2196-C809-D768-79D3-603D12458CCC}"/>
              </a:ext>
            </a:extLst>
          </p:cNvPr>
          <p:cNvSpPr txBox="1"/>
          <p:nvPr/>
        </p:nvSpPr>
        <p:spPr>
          <a:xfrm>
            <a:off x="764087" y="858812"/>
            <a:ext cx="8454115" cy="1200329"/>
          </a:xfrm>
          <a:prstGeom prst="rect">
            <a:avLst/>
          </a:prstGeom>
          <a:noFill/>
        </p:spPr>
        <p:txBody>
          <a:bodyPr wrap="square" rtlCol="0">
            <a:spAutoFit/>
          </a:bodyPr>
          <a:lstStyle/>
          <a:p>
            <a:pPr marL="285750" indent="-285750" algn="l">
              <a:buFont typeface="Arial" panose="020B0604020202020204" pitchFamily="34" charset="0"/>
              <a:buChar char="•"/>
            </a:pPr>
            <a:r>
              <a:rPr lang="en-US" dirty="0"/>
              <a:t>Columns can be reordered by selecting the column header. Once your cursor becomes a hand icon, you can click and drag the columns to the desired location.</a:t>
            </a:r>
          </a:p>
          <a:p>
            <a:pPr marL="285750" indent="-285750" algn="l">
              <a:buFont typeface="Arial" panose="020B0604020202020204" pitchFamily="34" charset="0"/>
              <a:buChar char="•"/>
            </a:pPr>
            <a:r>
              <a:rPr lang="en-US" dirty="0"/>
              <a:t>Prior to the next step, drag the “Show in viz tool” and the “Curve set” columns to the left next to depth columns.</a:t>
            </a:r>
          </a:p>
        </p:txBody>
      </p:sp>
      <p:grpSp>
        <p:nvGrpSpPr>
          <p:cNvPr id="20" name="Group 19">
            <a:extLst>
              <a:ext uri="{FF2B5EF4-FFF2-40B4-BE49-F238E27FC236}">
                <a16:creationId xmlns:a16="http://schemas.microsoft.com/office/drawing/2014/main" id="{7703E3FA-CBF7-4254-F894-DB2B5B36B654}"/>
              </a:ext>
            </a:extLst>
          </p:cNvPr>
          <p:cNvGrpSpPr/>
          <p:nvPr/>
        </p:nvGrpSpPr>
        <p:grpSpPr>
          <a:xfrm>
            <a:off x="299865" y="2130884"/>
            <a:ext cx="6095998" cy="3670402"/>
            <a:chOff x="198186" y="2273378"/>
            <a:chExt cx="5354678" cy="3125340"/>
          </a:xfrm>
        </p:grpSpPr>
        <p:pic>
          <p:nvPicPr>
            <p:cNvPr id="5" name="Picture 4">
              <a:extLst>
                <a:ext uri="{FF2B5EF4-FFF2-40B4-BE49-F238E27FC236}">
                  <a16:creationId xmlns:a16="http://schemas.microsoft.com/office/drawing/2014/main" id="{3F05C9DC-0EB4-689C-B59A-BA65667A6362}"/>
                </a:ext>
              </a:extLst>
            </p:cNvPr>
            <p:cNvPicPr>
              <a:picLocks noChangeAspect="1"/>
            </p:cNvPicPr>
            <p:nvPr/>
          </p:nvPicPr>
          <p:blipFill>
            <a:blip r:embed="rId2"/>
            <a:stretch>
              <a:fillRect/>
            </a:stretch>
          </p:blipFill>
          <p:spPr>
            <a:xfrm>
              <a:off x="198186" y="2273378"/>
              <a:ext cx="5354678" cy="3125340"/>
            </a:xfrm>
            <a:prstGeom prst="rect">
              <a:avLst/>
            </a:prstGeom>
          </p:spPr>
        </p:pic>
        <p:grpSp>
          <p:nvGrpSpPr>
            <p:cNvPr id="12" name="Group 11">
              <a:extLst>
                <a:ext uri="{FF2B5EF4-FFF2-40B4-BE49-F238E27FC236}">
                  <a16:creationId xmlns:a16="http://schemas.microsoft.com/office/drawing/2014/main" id="{B4BBBC70-A128-E725-A2E8-221A462CA15A}"/>
                </a:ext>
              </a:extLst>
            </p:cNvPr>
            <p:cNvGrpSpPr/>
            <p:nvPr/>
          </p:nvGrpSpPr>
          <p:grpSpPr>
            <a:xfrm>
              <a:off x="1814799" y="3494288"/>
              <a:ext cx="1342080" cy="264600"/>
              <a:chOff x="1814799" y="3494288"/>
              <a:chExt cx="1342080" cy="264600"/>
            </a:xfrm>
          </p:grpSpPr>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C1E04CF7-1A7D-662C-A93A-60F6EA927E05}"/>
                      </a:ext>
                    </a:extLst>
                  </p14:cNvPr>
                  <p14:cNvContentPartPr/>
                  <p14:nvPr/>
                </p14:nvContentPartPr>
                <p14:xfrm>
                  <a:off x="1967799" y="3594368"/>
                  <a:ext cx="1189080" cy="26640"/>
                </p14:xfrm>
              </p:contentPart>
            </mc:Choice>
            <mc:Fallback xmlns="">
              <p:pic>
                <p:nvPicPr>
                  <p:cNvPr id="10" name="Ink 9">
                    <a:extLst>
                      <a:ext uri="{FF2B5EF4-FFF2-40B4-BE49-F238E27FC236}">
                        <a16:creationId xmlns:a16="http://schemas.microsoft.com/office/drawing/2014/main" id="{C1E04CF7-1A7D-662C-A93A-60F6EA927E05}"/>
                      </a:ext>
                    </a:extLst>
                  </p:cNvPr>
                  <p:cNvPicPr/>
                  <p:nvPr/>
                </p:nvPicPr>
                <p:blipFill>
                  <a:blip r:embed="rId7"/>
                  <a:stretch>
                    <a:fillRect/>
                  </a:stretch>
                </p:blipFill>
                <p:spPr>
                  <a:xfrm>
                    <a:off x="1958799" y="3585728"/>
                    <a:ext cx="120672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82710991-853F-82B5-2D1A-F4552225520C}"/>
                      </a:ext>
                    </a:extLst>
                  </p14:cNvPr>
                  <p14:cNvContentPartPr/>
                  <p14:nvPr/>
                </p14:nvContentPartPr>
                <p14:xfrm>
                  <a:off x="1814799" y="3494288"/>
                  <a:ext cx="325800" cy="264600"/>
                </p14:xfrm>
              </p:contentPart>
            </mc:Choice>
            <mc:Fallback xmlns="">
              <p:pic>
                <p:nvPicPr>
                  <p:cNvPr id="11" name="Ink 10">
                    <a:extLst>
                      <a:ext uri="{FF2B5EF4-FFF2-40B4-BE49-F238E27FC236}">
                        <a16:creationId xmlns:a16="http://schemas.microsoft.com/office/drawing/2014/main" id="{82710991-853F-82B5-2D1A-F4552225520C}"/>
                      </a:ext>
                    </a:extLst>
                  </p:cNvPr>
                  <p:cNvPicPr/>
                  <p:nvPr/>
                </p:nvPicPr>
                <p:blipFill>
                  <a:blip r:embed="rId9"/>
                  <a:stretch>
                    <a:fillRect/>
                  </a:stretch>
                </p:blipFill>
                <p:spPr>
                  <a:xfrm>
                    <a:off x="1805799" y="3485648"/>
                    <a:ext cx="343440" cy="282240"/>
                  </a:xfrm>
                  <a:prstGeom prst="rect">
                    <a:avLst/>
                  </a:prstGeom>
                </p:spPr>
              </p:pic>
            </mc:Fallback>
          </mc:AlternateContent>
        </p:grpSp>
      </p:grpSp>
      <p:grpSp>
        <p:nvGrpSpPr>
          <p:cNvPr id="19" name="Group 18">
            <a:extLst>
              <a:ext uri="{FF2B5EF4-FFF2-40B4-BE49-F238E27FC236}">
                <a16:creationId xmlns:a16="http://schemas.microsoft.com/office/drawing/2014/main" id="{48819DF6-E4D0-0589-1B3A-CF84E707FEE7}"/>
              </a:ext>
            </a:extLst>
          </p:cNvPr>
          <p:cNvGrpSpPr/>
          <p:nvPr/>
        </p:nvGrpSpPr>
        <p:grpSpPr>
          <a:xfrm>
            <a:off x="5052838" y="3190724"/>
            <a:ext cx="6560221" cy="3594742"/>
            <a:chOff x="6096001" y="2087327"/>
            <a:chExt cx="6095999" cy="3165828"/>
          </a:xfrm>
        </p:grpSpPr>
        <p:pic>
          <p:nvPicPr>
            <p:cNvPr id="8" name="Picture 7">
              <a:extLst>
                <a:ext uri="{FF2B5EF4-FFF2-40B4-BE49-F238E27FC236}">
                  <a16:creationId xmlns:a16="http://schemas.microsoft.com/office/drawing/2014/main" id="{40C7E913-D695-627E-C7DD-27CA588F73DF}"/>
                </a:ext>
              </a:extLst>
            </p:cNvPr>
            <p:cNvPicPr>
              <a:picLocks noChangeAspect="1"/>
            </p:cNvPicPr>
            <p:nvPr/>
          </p:nvPicPr>
          <p:blipFill>
            <a:blip r:embed="rId10"/>
            <a:srcRect/>
            <a:stretch/>
          </p:blipFill>
          <p:spPr>
            <a:xfrm>
              <a:off x="6096001" y="2684453"/>
              <a:ext cx="6095999" cy="2568702"/>
            </a:xfrm>
            <a:prstGeom prst="rect">
              <a:avLst/>
            </a:prstGeom>
          </p:spPr>
        </p:pic>
        <p:grpSp>
          <p:nvGrpSpPr>
            <p:cNvPr id="18" name="Group 17">
              <a:extLst>
                <a:ext uri="{FF2B5EF4-FFF2-40B4-BE49-F238E27FC236}">
                  <a16:creationId xmlns:a16="http://schemas.microsoft.com/office/drawing/2014/main" id="{39BE4DDF-6C6F-A633-5849-3598B84DE85F}"/>
                </a:ext>
              </a:extLst>
            </p:cNvPr>
            <p:cNvGrpSpPr/>
            <p:nvPr/>
          </p:nvGrpSpPr>
          <p:grpSpPr>
            <a:xfrm>
              <a:off x="9743242" y="2174110"/>
              <a:ext cx="304200" cy="632520"/>
              <a:chOff x="9743242" y="2174110"/>
              <a:chExt cx="304200" cy="632520"/>
            </a:xfrm>
          </p:grpSpPr>
          <mc:AlternateContent xmlns:mc="http://schemas.openxmlformats.org/markup-compatibility/2006" xmlns:p14="http://schemas.microsoft.com/office/powerpoint/2010/main">
            <mc:Choice Requires="p14">
              <p:contentPart p14:bwMode="auto" r:id="rId11">
                <p14:nvContentPartPr>
                  <p14:cNvPr id="13" name="Ink 12">
                    <a:extLst>
                      <a:ext uri="{FF2B5EF4-FFF2-40B4-BE49-F238E27FC236}">
                        <a16:creationId xmlns:a16="http://schemas.microsoft.com/office/drawing/2014/main" id="{EFE83F56-8AD9-057A-C1B9-C76628CFC78D}"/>
                      </a:ext>
                    </a:extLst>
                  </p14:cNvPr>
                  <p14:cNvContentPartPr/>
                  <p14:nvPr/>
                </p14:nvContentPartPr>
                <p14:xfrm>
                  <a:off x="9768444" y="2174110"/>
                  <a:ext cx="149760" cy="525960"/>
                </p14:xfrm>
              </p:contentPart>
            </mc:Choice>
            <mc:Fallback xmlns="">
              <p:pic>
                <p:nvPicPr>
                  <p:cNvPr id="13" name="Ink 12">
                    <a:extLst>
                      <a:ext uri="{FF2B5EF4-FFF2-40B4-BE49-F238E27FC236}">
                        <a16:creationId xmlns:a16="http://schemas.microsoft.com/office/drawing/2014/main" id="{EFE83F56-8AD9-057A-C1B9-C76628CFC78D}"/>
                      </a:ext>
                    </a:extLst>
                  </p:cNvPr>
                  <p:cNvPicPr/>
                  <p:nvPr/>
                </p:nvPicPr>
                <p:blipFill>
                  <a:blip r:embed="rId12"/>
                  <a:stretch>
                    <a:fillRect/>
                  </a:stretch>
                </p:blipFill>
                <p:spPr>
                  <a:xfrm>
                    <a:off x="9760087" y="2166179"/>
                    <a:ext cx="166140" cy="541504"/>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 name="Ink 13">
                    <a:extLst>
                      <a:ext uri="{FF2B5EF4-FFF2-40B4-BE49-F238E27FC236}">
                        <a16:creationId xmlns:a16="http://schemas.microsoft.com/office/drawing/2014/main" id="{003FE19E-8C47-901D-CB94-44A4ADC6A593}"/>
                      </a:ext>
                    </a:extLst>
                  </p14:cNvPr>
                  <p14:cNvContentPartPr/>
                  <p14:nvPr/>
                </p14:nvContentPartPr>
                <p14:xfrm>
                  <a:off x="9743242" y="2582350"/>
                  <a:ext cx="304200" cy="224280"/>
                </p14:xfrm>
              </p:contentPart>
            </mc:Choice>
            <mc:Fallback xmlns="">
              <p:pic>
                <p:nvPicPr>
                  <p:cNvPr id="14" name="Ink 13">
                    <a:extLst>
                      <a:ext uri="{FF2B5EF4-FFF2-40B4-BE49-F238E27FC236}">
                        <a16:creationId xmlns:a16="http://schemas.microsoft.com/office/drawing/2014/main" id="{003FE19E-8C47-901D-CB94-44A4ADC6A593}"/>
                      </a:ext>
                    </a:extLst>
                  </p:cNvPr>
                  <p:cNvPicPr/>
                  <p:nvPr/>
                </p:nvPicPr>
                <p:blipFill>
                  <a:blip r:embed="rId14"/>
                  <a:stretch>
                    <a:fillRect/>
                  </a:stretch>
                </p:blipFill>
                <p:spPr>
                  <a:xfrm>
                    <a:off x="9734876" y="2574419"/>
                    <a:ext cx="320598" cy="239824"/>
                  </a:xfrm>
                  <a:prstGeom prst="rect">
                    <a:avLst/>
                  </a:prstGeom>
                </p:spPr>
              </p:pic>
            </mc:Fallback>
          </mc:AlternateContent>
        </p:grpSp>
        <p:grpSp>
          <p:nvGrpSpPr>
            <p:cNvPr id="17" name="Group 16">
              <a:extLst>
                <a:ext uri="{FF2B5EF4-FFF2-40B4-BE49-F238E27FC236}">
                  <a16:creationId xmlns:a16="http://schemas.microsoft.com/office/drawing/2014/main" id="{FC7A1954-9125-3658-35E6-1144B96F4A84}"/>
                </a:ext>
              </a:extLst>
            </p:cNvPr>
            <p:cNvGrpSpPr/>
            <p:nvPr/>
          </p:nvGrpSpPr>
          <p:grpSpPr>
            <a:xfrm>
              <a:off x="10822992" y="2087327"/>
              <a:ext cx="324720" cy="720360"/>
              <a:chOff x="10822992" y="2087327"/>
              <a:chExt cx="324720" cy="720360"/>
            </a:xfrm>
          </p:grpSpPr>
          <mc:AlternateContent xmlns:mc="http://schemas.openxmlformats.org/markup-compatibility/2006" xmlns:p14="http://schemas.microsoft.com/office/powerpoint/2010/main">
            <mc:Choice Requires="p14">
              <p:contentPart p14:bwMode="auto" r:id="rId15">
                <p14:nvContentPartPr>
                  <p14:cNvPr id="15" name="Ink 14">
                    <a:extLst>
                      <a:ext uri="{FF2B5EF4-FFF2-40B4-BE49-F238E27FC236}">
                        <a16:creationId xmlns:a16="http://schemas.microsoft.com/office/drawing/2014/main" id="{E9134FD2-51B9-5F77-3AFE-95B618B09C68}"/>
                      </a:ext>
                    </a:extLst>
                  </p14:cNvPr>
                  <p14:cNvContentPartPr/>
                  <p14:nvPr/>
                </p14:nvContentPartPr>
                <p14:xfrm>
                  <a:off x="10873032" y="2087327"/>
                  <a:ext cx="100800" cy="624600"/>
                </p14:xfrm>
              </p:contentPart>
            </mc:Choice>
            <mc:Fallback xmlns="">
              <p:pic>
                <p:nvPicPr>
                  <p:cNvPr id="15" name="Ink 14">
                    <a:extLst>
                      <a:ext uri="{FF2B5EF4-FFF2-40B4-BE49-F238E27FC236}">
                        <a16:creationId xmlns:a16="http://schemas.microsoft.com/office/drawing/2014/main" id="{E9134FD2-51B9-5F77-3AFE-95B618B09C68}"/>
                      </a:ext>
                    </a:extLst>
                  </p:cNvPr>
                  <p:cNvPicPr/>
                  <p:nvPr/>
                </p:nvPicPr>
                <p:blipFill>
                  <a:blip r:embed="rId16"/>
                  <a:stretch>
                    <a:fillRect/>
                  </a:stretch>
                </p:blipFill>
                <p:spPr>
                  <a:xfrm>
                    <a:off x="10864632" y="2079401"/>
                    <a:ext cx="117264" cy="640136"/>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 name="Ink 15">
                    <a:extLst>
                      <a:ext uri="{FF2B5EF4-FFF2-40B4-BE49-F238E27FC236}">
                        <a16:creationId xmlns:a16="http://schemas.microsoft.com/office/drawing/2014/main" id="{89CD18A2-DE62-6FCE-4B44-D79DC3FC754B}"/>
                      </a:ext>
                    </a:extLst>
                  </p14:cNvPr>
                  <p14:cNvContentPartPr/>
                  <p14:nvPr/>
                </p14:nvContentPartPr>
                <p14:xfrm>
                  <a:off x="10822992" y="2600687"/>
                  <a:ext cx="324720" cy="207000"/>
                </p14:xfrm>
              </p:contentPart>
            </mc:Choice>
            <mc:Fallback xmlns="">
              <p:pic>
                <p:nvPicPr>
                  <p:cNvPr id="16" name="Ink 15">
                    <a:extLst>
                      <a:ext uri="{FF2B5EF4-FFF2-40B4-BE49-F238E27FC236}">
                        <a16:creationId xmlns:a16="http://schemas.microsoft.com/office/drawing/2014/main" id="{89CD18A2-DE62-6FCE-4B44-D79DC3FC754B}"/>
                      </a:ext>
                    </a:extLst>
                  </p:cNvPr>
                  <p:cNvPicPr/>
                  <p:nvPr/>
                </p:nvPicPr>
                <p:blipFill>
                  <a:blip r:embed="rId18"/>
                  <a:stretch>
                    <a:fillRect/>
                  </a:stretch>
                </p:blipFill>
                <p:spPr>
                  <a:xfrm>
                    <a:off x="10814632" y="2592750"/>
                    <a:ext cx="341106" cy="222557"/>
                  </a:xfrm>
                  <a:prstGeom prst="rect">
                    <a:avLst/>
                  </a:prstGeom>
                </p:spPr>
              </p:pic>
            </mc:Fallback>
          </mc:AlternateContent>
        </p:grpSp>
      </p:grpSp>
      <p:sp>
        <p:nvSpPr>
          <p:cNvPr id="21" name="Oval 20">
            <a:extLst>
              <a:ext uri="{FF2B5EF4-FFF2-40B4-BE49-F238E27FC236}">
                <a16:creationId xmlns:a16="http://schemas.microsoft.com/office/drawing/2014/main" id="{8EC0D324-A709-79B6-D967-D7DE0D8AF95B}"/>
              </a:ext>
            </a:extLst>
          </p:cNvPr>
          <p:cNvSpPr/>
          <p:nvPr/>
        </p:nvSpPr>
        <p:spPr>
          <a:xfrm>
            <a:off x="3612803" y="3232508"/>
            <a:ext cx="1409853" cy="521634"/>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4CD7C3ED-EC99-85B7-4F5C-F7570773D7A4}"/>
              </a:ext>
            </a:extLst>
          </p:cNvPr>
          <p:cNvGrpSpPr/>
          <p:nvPr/>
        </p:nvGrpSpPr>
        <p:grpSpPr>
          <a:xfrm>
            <a:off x="3475510" y="5816365"/>
            <a:ext cx="1409853" cy="690822"/>
            <a:chOff x="2311220" y="3536925"/>
            <a:chExt cx="1799280" cy="881640"/>
          </a:xfrm>
        </p:grpSpPr>
        <mc:AlternateContent xmlns:mc="http://schemas.openxmlformats.org/markup-compatibility/2006" xmlns:p14="http://schemas.microsoft.com/office/powerpoint/2010/main">
          <mc:Choice Requires="p14">
            <p:contentPart p14:bwMode="auto" r:id="rId19">
              <p14:nvContentPartPr>
                <p14:cNvPr id="23" name="Ink 22">
                  <a:extLst>
                    <a:ext uri="{FF2B5EF4-FFF2-40B4-BE49-F238E27FC236}">
                      <a16:creationId xmlns:a16="http://schemas.microsoft.com/office/drawing/2014/main" id="{1CBEED87-E083-CC67-B5A1-4ECC720408A0}"/>
                    </a:ext>
                  </a:extLst>
                </p14:cNvPr>
                <p14:cNvContentPartPr/>
                <p14:nvPr/>
              </p14:nvContentPartPr>
              <p14:xfrm>
                <a:off x="2311220" y="3536925"/>
                <a:ext cx="1626840" cy="725760"/>
              </p14:xfrm>
            </p:contentPart>
          </mc:Choice>
          <mc:Fallback xmlns="">
            <p:pic>
              <p:nvPicPr>
                <p:cNvPr id="23" name="Ink 22">
                  <a:extLst>
                    <a:ext uri="{FF2B5EF4-FFF2-40B4-BE49-F238E27FC236}">
                      <a16:creationId xmlns:a16="http://schemas.microsoft.com/office/drawing/2014/main" id="{1CBEED87-E083-CC67-B5A1-4ECC720408A0}"/>
                    </a:ext>
                  </a:extLst>
                </p:cNvPr>
                <p:cNvPicPr/>
                <p:nvPr/>
              </p:nvPicPr>
              <p:blipFill>
                <a:blip r:embed="rId20"/>
                <a:stretch>
                  <a:fillRect/>
                </a:stretch>
              </p:blipFill>
              <p:spPr>
                <a:xfrm>
                  <a:off x="2299734" y="3525441"/>
                  <a:ext cx="1649352" cy="748268"/>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4" name="Ink 23">
                  <a:extLst>
                    <a:ext uri="{FF2B5EF4-FFF2-40B4-BE49-F238E27FC236}">
                      <a16:creationId xmlns:a16="http://schemas.microsoft.com/office/drawing/2014/main" id="{93A9029E-21FF-801E-A74E-4C38868F4E66}"/>
                    </a:ext>
                  </a:extLst>
                </p14:cNvPr>
                <p14:cNvContentPartPr/>
                <p14:nvPr/>
              </p14:nvContentPartPr>
              <p14:xfrm>
                <a:off x="3819620" y="4139565"/>
                <a:ext cx="290880" cy="279000"/>
              </p14:xfrm>
            </p:contentPart>
          </mc:Choice>
          <mc:Fallback xmlns="">
            <p:pic>
              <p:nvPicPr>
                <p:cNvPr id="24" name="Ink 23">
                  <a:extLst>
                    <a:ext uri="{FF2B5EF4-FFF2-40B4-BE49-F238E27FC236}">
                      <a16:creationId xmlns:a16="http://schemas.microsoft.com/office/drawing/2014/main" id="{93A9029E-21FF-801E-A74E-4C38868F4E66}"/>
                    </a:ext>
                  </a:extLst>
                </p:cNvPr>
                <p:cNvPicPr/>
                <p:nvPr/>
              </p:nvPicPr>
              <p:blipFill>
                <a:blip r:embed="rId22"/>
                <a:stretch>
                  <a:fillRect/>
                </a:stretch>
              </p:blipFill>
              <p:spPr>
                <a:xfrm>
                  <a:off x="3808150" y="4128074"/>
                  <a:ext cx="313361" cy="301522"/>
                </a:xfrm>
                <a:prstGeom prst="rect">
                  <a:avLst/>
                </a:prstGeom>
              </p:spPr>
            </p:pic>
          </mc:Fallback>
        </mc:AlternateContent>
      </p:grpSp>
      <p:sp>
        <p:nvSpPr>
          <p:cNvPr id="25" name="Rectangle 24">
            <a:extLst>
              <a:ext uri="{FF2B5EF4-FFF2-40B4-BE49-F238E27FC236}">
                <a16:creationId xmlns:a16="http://schemas.microsoft.com/office/drawing/2014/main" id="{9A83BBCC-FA61-6920-B094-B9A1A16D0599}"/>
              </a:ext>
            </a:extLst>
          </p:cNvPr>
          <p:cNvSpPr/>
          <p:nvPr/>
        </p:nvSpPr>
        <p:spPr>
          <a:xfrm>
            <a:off x="8626612" y="4048998"/>
            <a:ext cx="2336140" cy="260435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77152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BB3B1E-8FDD-E234-FE6C-D2404B69BD43}"/>
              </a:ext>
            </a:extLst>
          </p:cNvPr>
          <p:cNvSpPr>
            <a:spLocks noGrp="1"/>
          </p:cNvSpPr>
          <p:nvPr>
            <p:ph type="sldNum" sz="quarter" idx="12"/>
          </p:nvPr>
        </p:nvSpPr>
        <p:spPr/>
        <p:txBody>
          <a:bodyPr/>
          <a:lstStyle/>
          <a:p>
            <a:fld id="{EDD5F93E-BA5F-F548-A31E-0AA1C4D7945C}" type="slidenum">
              <a:rPr lang="en-US" smtClean="0"/>
              <a:pPr/>
              <a:t>25</a:t>
            </a:fld>
            <a:endParaRPr lang="en-US" dirty="0"/>
          </a:p>
        </p:txBody>
      </p:sp>
      <p:sp>
        <p:nvSpPr>
          <p:cNvPr id="3" name="Title 2">
            <a:extLst>
              <a:ext uri="{FF2B5EF4-FFF2-40B4-BE49-F238E27FC236}">
                <a16:creationId xmlns:a16="http://schemas.microsoft.com/office/drawing/2014/main" id="{19424366-472A-F833-763E-8DF1C037A67F}"/>
              </a:ext>
            </a:extLst>
          </p:cNvPr>
          <p:cNvSpPr>
            <a:spLocks noGrp="1"/>
          </p:cNvSpPr>
          <p:nvPr>
            <p:ph type="title"/>
          </p:nvPr>
        </p:nvSpPr>
        <p:spPr/>
        <p:txBody>
          <a:bodyPr/>
          <a:lstStyle/>
          <a:p>
            <a:r>
              <a:rPr lang="en-US" dirty="0"/>
              <a:t>Static model: Geological Units table, facies visibility</a:t>
            </a:r>
          </a:p>
        </p:txBody>
      </p:sp>
      <p:pic>
        <p:nvPicPr>
          <p:cNvPr id="7" name="Picture 6">
            <a:extLst>
              <a:ext uri="{FF2B5EF4-FFF2-40B4-BE49-F238E27FC236}">
                <a16:creationId xmlns:a16="http://schemas.microsoft.com/office/drawing/2014/main" id="{B983D849-3FF7-E56B-0031-4BDC4FB2803C}"/>
              </a:ext>
            </a:extLst>
          </p:cNvPr>
          <p:cNvPicPr>
            <a:picLocks noChangeAspect="1"/>
          </p:cNvPicPr>
          <p:nvPr/>
        </p:nvPicPr>
        <p:blipFill>
          <a:blip r:embed="rId2"/>
          <a:stretch>
            <a:fillRect/>
          </a:stretch>
        </p:blipFill>
        <p:spPr>
          <a:xfrm>
            <a:off x="360450" y="3391332"/>
            <a:ext cx="3086531" cy="1209844"/>
          </a:xfrm>
          <a:prstGeom prst="rect">
            <a:avLst/>
          </a:prstGeom>
        </p:spPr>
      </p:pic>
      <p:sp>
        <p:nvSpPr>
          <p:cNvPr id="8" name="TextBox 7">
            <a:extLst>
              <a:ext uri="{FF2B5EF4-FFF2-40B4-BE49-F238E27FC236}">
                <a16:creationId xmlns:a16="http://schemas.microsoft.com/office/drawing/2014/main" id="{C90C7793-95EB-57A1-920D-685822B85E88}"/>
              </a:ext>
            </a:extLst>
          </p:cNvPr>
          <p:cNvSpPr txBox="1"/>
          <p:nvPr/>
        </p:nvSpPr>
        <p:spPr>
          <a:xfrm>
            <a:off x="764087" y="989556"/>
            <a:ext cx="8454115" cy="646331"/>
          </a:xfrm>
          <a:prstGeom prst="rect">
            <a:avLst/>
          </a:prstGeom>
          <a:noFill/>
        </p:spPr>
        <p:txBody>
          <a:bodyPr wrap="square" rtlCol="0">
            <a:spAutoFit/>
          </a:bodyPr>
          <a:lstStyle/>
          <a:p>
            <a:pPr algn="l"/>
            <a:r>
              <a:rPr lang="en-US" dirty="0"/>
              <a:t>You can scroll down the layers and find the facies names that were input into the wizard. These layers have automatically been marked to “Show in viz tool”.</a:t>
            </a:r>
          </a:p>
        </p:txBody>
      </p:sp>
      <p:pic>
        <p:nvPicPr>
          <p:cNvPr id="10" name="Picture 9">
            <a:extLst>
              <a:ext uri="{FF2B5EF4-FFF2-40B4-BE49-F238E27FC236}">
                <a16:creationId xmlns:a16="http://schemas.microsoft.com/office/drawing/2014/main" id="{95998706-066E-C1DE-3366-A649B4D87D12}"/>
              </a:ext>
            </a:extLst>
          </p:cNvPr>
          <p:cNvPicPr>
            <a:picLocks noChangeAspect="1"/>
          </p:cNvPicPr>
          <p:nvPr/>
        </p:nvPicPr>
        <p:blipFill>
          <a:blip r:embed="rId3"/>
          <a:srcRect/>
          <a:stretch/>
        </p:blipFill>
        <p:spPr>
          <a:xfrm>
            <a:off x="4049486" y="2252390"/>
            <a:ext cx="7911917" cy="3305183"/>
          </a:xfrm>
          <a:prstGeom prst="rect">
            <a:avLst/>
          </a:prstGeom>
        </p:spPr>
      </p:pic>
      <p:grpSp>
        <p:nvGrpSpPr>
          <p:cNvPr id="19" name="Group 18">
            <a:extLst>
              <a:ext uri="{FF2B5EF4-FFF2-40B4-BE49-F238E27FC236}">
                <a16:creationId xmlns:a16="http://schemas.microsoft.com/office/drawing/2014/main" id="{314A7C6A-9D80-0A13-FD41-6C84DF98459E}"/>
              </a:ext>
            </a:extLst>
          </p:cNvPr>
          <p:cNvGrpSpPr/>
          <p:nvPr/>
        </p:nvGrpSpPr>
        <p:grpSpPr>
          <a:xfrm>
            <a:off x="3446981" y="3800552"/>
            <a:ext cx="992261" cy="364902"/>
            <a:chOff x="3794799" y="3256328"/>
            <a:chExt cx="1445400" cy="426240"/>
          </a:xfrm>
        </p:grpSpPr>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31EF7C1C-168F-B168-EEF7-FE1A299B841B}"/>
                    </a:ext>
                  </a:extLst>
                </p14:cNvPr>
                <p14:cNvContentPartPr/>
                <p14:nvPr/>
              </p14:nvContentPartPr>
              <p14:xfrm>
                <a:off x="3794799" y="3256328"/>
                <a:ext cx="1245960" cy="282240"/>
              </p14:xfrm>
            </p:contentPart>
          </mc:Choice>
          <mc:Fallback xmlns="">
            <p:pic>
              <p:nvPicPr>
                <p:cNvPr id="17" name="Ink 16">
                  <a:extLst>
                    <a:ext uri="{FF2B5EF4-FFF2-40B4-BE49-F238E27FC236}">
                      <a16:creationId xmlns:a16="http://schemas.microsoft.com/office/drawing/2014/main" id="{31EF7C1C-168F-B168-EEF7-FE1A299B841B}"/>
                    </a:ext>
                  </a:extLst>
                </p:cNvPr>
                <p:cNvPicPr/>
                <p:nvPr/>
              </p:nvPicPr>
              <p:blipFill>
                <a:blip r:embed="rId13"/>
                <a:stretch>
                  <a:fillRect/>
                </a:stretch>
              </p:blipFill>
              <p:spPr>
                <a:xfrm>
                  <a:off x="3786159" y="3247328"/>
                  <a:ext cx="126360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8" name="Ink 17">
                  <a:extLst>
                    <a:ext uri="{FF2B5EF4-FFF2-40B4-BE49-F238E27FC236}">
                      <a16:creationId xmlns:a16="http://schemas.microsoft.com/office/drawing/2014/main" id="{2D095294-586F-AD5E-2798-7CBEDB5834FF}"/>
                    </a:ext>
                  </a:extLst>
                </p14:cNvPr>
                <p14:cNvContentPartPr/>
                <p14:nvPr/>
              </p14:nvContentPartPr>
              <p14:xfrm>
                <a:off x="4834839" y="3344168"/>
                <a:ext cx="405360" cy="338400"/>
              </p14:xfrm>
            </p:contentPart>
          </mc:Choice>
          <mc:Fallback xmlns="">
            <p:pic>
              <p:nvPicPr>
                <p:cNvPr id="18" name="Ink 17">
                  <a:extLst>
                    <a:ext uri="{FF2B5EF4-FFF2-40B4-BE49-F238E27FC236}">
                      <a16:creationId xmlns:a16="http://schemas.microsoft.com/office/drawing/2014/main" id="{2D095294-586F-AD5E-2798-7CBEDB5834FF}"/>
                    </a:ext>
                  </a:extLst>
                </p:cNvPr>
                <p:cNvPicPr/>
                <p:nvPr/>
              </p:nvPicPr>
              <p:blipFill>
                <a:blip r:embed="rId15"/>
                <a:stretch>
                  <a:fillRect/>
                </a:stretch>
              </p:blipFill>
              <p:spPr>
                <a:xfrm>
                  <a:off x="4825839" y="3335168"/>
                  <a:ext cx="423000" cy="356040"/>
                </a:xfrm>
                <a:prstGeom prst="rect">
                  <a:avLst/>
                </a:prstGeom>
              </p:spPr>
            </p:pic>
          </mc:Fallback>
        </mc:AlternateContent>
      </p:grpSp>
      <p:sp>
        <p:nvSpPr>
          <p:cNvPr id="6" name="Oval 5">
            <a:extLst>
              <a:ext uri="{FF2B5EF4-FFF2-40B4-BE49-F238E27FC236}">
                <a16:creationId xmlns:a16="http://schemas.microsoft.com/office/drawing/2014/main" id="{A8B523A0-94B7-99C9-99A5-5A828B7DBBAC}"/>
              </a:ext>
            </a:extLst>
          </p:cNvPr>
          <p:cNvSpPr/>
          <p:nvPr/>
        </p:nvSpPr>
        <p:spPr>
          <a:xfrm>
            <a:off x="4474984" y="3800552"/>
            <a:ext cx="1409853" cy="6454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4B0F5776-73C9-1BDA-D3D4-43BB705B4D91}"/>
              </a:ext>
            </a:extLst>
          </p:cNvPr>
          <p:cNvSpPr/>
          <p:nvPr/>
        </p:nvSpPr>
        <p:spPr>
          <a:xfrm>
            <a:off x="9264581" y="3800552"/>
            <a:ext cx="628404" cy="6454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9712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5C231-542A-28F5-B116-F4B49C79F01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A0CCE6B-06CD-409E-166A-4F53CAFA35DC}"/>
              </a:ext>
            </a:extLst>
          </p:cNvPr>
          <p:cNvPicPr>
            <a:picLocks noChangeAspect="1"/>
          </p:cNvPicPr>
          <p:nvPr/>
        </p:nvPicPr>
        <p:blipFill>
          <a:blip r:embed="rId2"/>
          <a:stretch>
            <a:fillRect/>
          </a:stretch>
        </p:blipFill>
        <p:spPr>
          <a:xfrm>
            <a:off x="631788" y="1568967"/>
            <a:ext cx="10893461" cy="4649810"/>
          </a:xfrm>
          <a:prstGeom prst="rect">
            <a:avLst/>
          </a:prstGeom>
        </p:spPr>
      </p:pic>
      <p:sp>
        <p:nvSpPr>
          <p:cNvPr id="2" name="Slide Number Placeholder 1">
            <a:extLst>
              <a:ext uri="{FF2B5EF4-FFF2-40B4-BE49-F238E27FC236}">
                <a16:creationId xmlns:a16="http://schemas.microsoft.com/office/drawing/2014/main" id="{C6EEE546-9632-3816-1E92-A702E8AC032F}"/>
              </a:ext>
            </a:extLst>
          </p:cNvPr>
          <p:cNvSpPr>
            <a:spLocks noGrp="1"/>
          </p:cNvSpPr>
          <p:nvPr>
            <p:ph type="sldNum" sz="quarter" idx="12"/>
          </p:nvPr>
        </p:nvSpPr>
        <p:spPr/>
        <p:txBody>
          <a:bodyPr/>
          <a:lstStyle/>
          <a:p>
            <a:fld id="{EDD5F93E-BA5F-F548-A31E-0AA1C4D7945C}" type="slidenum">
              <a:rPr lang="en-US" smtClean="0"/>
              <a:pPr/>
              <a:t>26</a:t>
            </a:fld>
            <a:endParaRPr lang="en-US" dirty="0"/>
          </a:p>
        </p:txBody>
      </p:sp>
      <p:sp>
        <p:nvSpPr>
          <p:cNvPr id="3" name="Title 2">
            <a:extLst>
              <a:ext uri="{FF2B5EF4-FFF2-40B4-BE49-F238E27FC236}">
                <a16:creationId xmlns:a16="http://schemas.microsoft.com/office/drawing/2014/main" id="{B4F7D28B-EAE2-E3BC-048C-808334C907C3}"/>
              </a:ext>
            </a:extLst>
          </p:cNvPr>
          <p:cNvSpPr>
            <a:spLocks noGrp="1"/>
          </p:cNvSpPr>
          <p:nvPr>
            <p:ph type="title"/>
          </p:nvPr>
        </p:nvSpPr>
        <p:spPr/>
        <p:txBody>
          <a:bodyPr/>
          <a:lstStyle/>
          <a:p>
            <a:r>
              <a:rPr lang="en-US" dirty="0"/>
              <a:t>Curve sets: delete unnecessary curve sets</a:t>
            </a:r>
          </a:p>
        </p:txBody>
      </p:sp>
      <p:sp>
        <p:nvSpPr>
          <p:cNvPr id="4" name="Oval 3">
            <a:extLst>
              <a:ext uri="{FF2B5EF4-FFF2-40B4-BE49-F238E27FC236}">
                <a16:creationId xmlns:a16="http://schemas.microsoft.com/office/drawing/2014/main" id="{FEF83924-CF76-FACD-60F8-4154BE806482}"/>
              </a:ext>
            </a:extLst>
          </p:cNvPr>
          <p:cNvSpPr/>
          <p:nvPr/>
        </p:nvSpPr>
        <p:spPr>
          <a:xfrm>
            <a:off x="11071013" y="4572000"/>
            <a:ext cx="235162" cy="24646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5168383-B5D9-1CF5-9917-03431BF39783}"/>
              </a:ext>
            </a:extLst>
          </p:cNvPr>
          <p:cNvSpPr/>
          <p:nvPr/>
        </p:nvSpPr>
        <p:spPr>
          <a:xfrm>
            <a:off x="11071013" y="4896934"/>
            <a:ext cx="235162" cy="24646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8F8A77D-35DE-F0CB-1AE9-D458824BDF18}"/>
              </a:ext>
            </a:extLst>
          </p:cNvPr>
          <p:cNvSpPr/>
          <p:nvPr/>
        </p:nvSpPr>
        <p:spPr>
          <a:xfrm>
            <a:off x="11067732" y="5551991"/>
            <a:ext cx="235162" cy="24646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797F283-BEF5-3340-6A31-FA0C39E26130}"/>
              </a:ext>
            </a:extLst>
          </p:cNvPr>
          <p:cNvSpPr txBox="1"/>
          <p:nvPr/>
        </p:nvSpPr>
        <p:spPr>
          <a:xfrm>
            <a:off x="586214" y="922636"/>
            <a:ext cx="11019570" cy="646331"/>
          </a:xfrm>
          <a:prstGeom prst="rect">
            <a:avLst/>
          </a:prstGeom>
          <a:noFill/>
        </p:spPr>
        <p:txBody>
          <a:bodyPr wrap="square" rtlCol="0">
            <a:spAutoFit/>
          </a:bodyPr>
          <a:lstStyle/>
          <a:p>
            <a:pPr algn="l"/>
            <a:r>
              <a:rPr lang="en-US" dirty="0"/>
              <a:t>Switch to the Curve sets panel. The template has five curve sets created by default. Only two curve sets are listed in the excel file: Pay and Non-pay. Keep two of the five curve sets that can represent Pay and Non-pay, delete the rest.</a:t>
            </a:r>
          </a:p>
        </p:txBody>
      </p:sp>
    </p:spTree>
    <p:extLst>
      <p:ext uri="{BB962C8B-B14F-4D97-AF65-F5344CB8AC3E}">
        <p14:creationId xmlns:p14="http://schemas.microsoft.com/office/powerpoint/2010/main" val="2438407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07DFDEAA-8936-B944-719C-98428BAC1DC9}"/>
              </a:ext>
            </a:extLst>
          </p:cNvPr>
          <p:cNvPicPr>
            <a:picLocks noChangeAspect="1"/>
          </p:cNvPicPr>
          <p:nvPr/>
        </p:nvPicPr>
        <p:blipFill>
          <a:blip r:embed="rId2"/>
          <a:srcRect b="23437"/>
          <a:stretch/>
        </p:blipFill>
        <p:spPr>
          <a:xfrm>
            <a:off x="308055" y="1176443"/>
            <a:ext cx="8571244" cy="2252558"/>
          </a:xfrm>
          <a:prstGeom prst="rect">
            <a:avLst/>
          </a:prstGeom>
        </p:spPr>
      </p:pic>
      <p:sp>
        <p:nvSpPr>
          <p:cNvPr id="2" name="Slide Number Placeholder 1">
            <a:extLst>
              <a:ext uri="{FF2B5EF4-FFF2-40B4-BE49-F238E27FC236}">
                <a16:creationId xmlns:a16="http://schemas.microsoft.com/office/drawing/2014/main" id="{E2E52D7E-74EB-2CB5-0482-9E7480AC9F27}"/>
              </a:ext>
            </a:extLst>
          </p:cNvPr>
          <p:cNvSpPr>
            <a:spLocks noGrp="1"/>
          </p:cNvSpPr>
          <p:nvPr>
            <p:ph type="sldNum" sz="quarter" idx="12"/>
          </p:nvPr>
        </p:nvSpPr>
        <p:spPr/>
        <p:txBody>
          <a:bodyPr/>
          <a:lstStyle/>
          <a:p>
            <a:fld id="{EDD5F93E-BA5F-F548-A31E-0AA1C4D7945C}" type="slidenum">
              <a:rPr lang="en-US" smtClean="0"/>
              <a:pPr/>
              <a:t>27</a:t>
            </a:fld>
            <a:endParaRPr lang="en-US" dirty="0"/>
          </a:p>
        </p:txBody>
      </p:sp>
      <p:sp>
        <p:nvSpPr>
          <p:cNvPr id="3" name="Title 2">
            <a:extLst>
              <a:ext uri="{FF2B5EF4-FFF2-40B4-BE49-F238E27FC236}">
                <a16:creationId xmlns:a16="http://schemas.microsoft.com/office/drawing/2014/main" id="{68A60CE1-F513-8944-A0C4-9C96A6F74B06}"/>
              </a:ext>
            </a:extLst>
          </p:cNvPr>
          <p:cNvSpPr>
            <a:spLocks noGrp="1"/>
          </p:cNvSpPr>
          <p:nvPr>
            <p:ph type="title"/>
          </p:nvPr>
        </p:nvSpPr>
        <p:spPr/>
        <p:txBody>
          <a:bodyPr/>
          <a:lstStyle/>
          <a:p>
            <a:r>
              <a:rPr lang="en-US" dirty="0"/>
              <a:t>Curve sets: rename remaining two curve sets</a:t>
            </a:r>
          </a:p>
        </p:txBody>
      </p:sp>
      <p:grpSp>
        <p:nvGrpSpPr>
          <p:cNvPr id="15" name="Group 14">
            <a:extLst>
              <a:ext uri="{FF2B5EF4-FFF2-40B4-BE49-F238E27FC236}">
                <a16:creationId xmlns:a16="http://schemas.microsoft.com/office/drawing/2014/main" id="{0B0AD44D-D22D-514E-8292-D840D4158626}"/>
              </a:ext>
            </a:extLst>
          </p:cNvPr>
          <p:cNvGrpSpPr/>
          <p:nvPr/>
        </p:nvGrpSpPr>
        <p:grpSpPr>
          <a:xfrm>
            <a:off x="909444" y="3577139"/>
            <a:ext cx="1437120" cy="1122277"/>
            <a:chOff x="1264359" y="2968328"/>
            <a:chExt cx="1437120" cy="1419120"/>
          </a:xfrm>
        </p:grpSpPr>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D3E808F0-0A5D-D9C1-2BED-AC10ECB5423D}"/>
                    </a:ext>
                  </a:extLst>
                </p14:cNvPr>
                <p14:cNvContentPartPr/>
                <p14:nvPr/>
              </p14:nvContentPartPr>
              <p14:xfrm>
                <a:off x="1264359" y="2968328"/>
                <a:ext cx="1323360" cy="1281960"/>
              </p14:xfrm>
            </p:contentPart>
          </mc:Choice>
          <mc:Fallback xmlns="">
            <p:pic>
              <p:nvPicPr>
                <p:cNvPr id="13" name="Ink 12">
                  <a:extLst>
                    <a:ext uri="{FF2B5EF4-FFF2-40B4-BE49-F238E27FC236}">
                      <a16:creationId xmlns:a16="http://schemas.microsoft.com/office/drawing/2014/main" id="{D3E808F0-0A5D-D9C1-2BED-AC10ECB5423D}"/>
                    </a:ext>
                  </a:extLst>
                </p:cNvPr>
                <p:cNvPicPr/>
                <p:nvPr/>
              </p:nvPicPr>
              <p:blipFill>
                <a:blip r:embed="rId7"/>
                <a:stretch>
                  <a:fillRect/>
                </a:stretch>
              </p:blipFill>
              <p:spPr>
                <a:xfrm>
                  <a:off x="1255719" y="2959328"/>
                  <a:ext cx="1341000" cy="1299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9765378D-C754-C17F-30C2-E0821770FE2A}"/>
                    </a:ext>
                  </a:extLst>
                </p14:cNvPr>
                <p14:cNvContentPartPr/>
                <p14:nvPr/>
              </p14:nvContentPartPr>
              <p14:xfrm>
                <a:off x="2496999" y="4133648"/>
                <a:ext cx="204480" cy="253800"/>
              </p14:xfrm>
            </p:contentPart>
          </mc:Choice>
          <mc:Fallback xmlns="">
            <p:pic>
              <p:nvPicPr>
                <p:cNvPr id="14" name="Ink 13">
                  <a:extLst>
                    <a:ext uri="{FF2B5EF4-FFF2-40B4-BE49-F238E27FC236}">
                      <a16:creationId xmlns:a16="http://schemas.microsoft.com/office/drawing/2014/main" id="{9765378D-C754-C17F-30C2-E0821770FE2A}"/>
                    </a:ext>
                  </a:extLst>
                </p:cNvPr>
                <p:cNvPicPr/>
                <p:nvPr/>
              </p:nvPicPr>
              <p:blipFill>
                <a:blip r:embed="rId9"/>
                <a:stretch>
                  <a:fillRect/>
                </a:stretch>
              </p:blipFill>
              <p:spPr>
                <a:xfrm>
                  <a:off x="2488359" y="4124648"/>
                  <a:ext cx="222120" cy="271440"/>
                </a:xfrm>
                <a:prstGeom prst="rect">
                  <a:avLst/>
                </a:prstGeom>
              </p:spPr>
            </p:pic>
          </mc:Fallback>
        </mc:AlternateContent>
      </p:grpSp>
      <p:sp>
        <p:nvSpPr>
          <p:cNvPr id="8" name="Oval 7">
            <a:extLst>
              <a:ext uri="{FF2B5EF4-FFF2-40B4-BE49-F238E27FC236}">
                <a16:creationId xmlns:a16="http://schemas.microsoft.com/office/drawing/2014/main" id="{6F2E08EC-C431-16F9-DA41-0ABCF42C5BE9}"/>
              </a:ext>
            </a:extLst>
          </p:cNvPr>
          <p:cNvSpPr/>
          <p:nvPr/>
        </p:nvSpPr>
        <p:spPr>
          <a:xfrm>
            <a:off x="227668" y="3006414"/>
            <a:ext cx="1323360" cy="40444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D53CB59E-8C23-A9AF-69C3-C765077F7B45}"/>
              </a:ext>
            </a:extLst>
          </p:cNvPr>
          <p:cNvPicPr>
            <a:picLocks noChangeAspect="1"/>
          </p:cNvPicPr>
          <p:nvPr/>
        </p:nvPicPr>
        <p:blipFill>
          <a:blip r:embed="rId10"/>
          <a:srcRect t="-1352" b="-3164"/>
          <a:stretch/>
        </p:blipFill>
        <p:spPr>
          <a:xfrm>
            <a:off x="2729969" y="4200076"/>
            <a:ext cx="9408332" cy="1517301"/>
          </a:xfrm>
          <a:prstGeom prst="rect">
            <a:avLst/>
          </a:prstGeom>
        </p:spPr>
      </p:pic>
      <p:sp>
        <p:nvSpPr>
          <p:cNvPr id="19" name="Left Brace 18">
            <a:extLst>
              <a:ext uri="{FF2B5EF4-FFF2-40B4-BE49-F238E27FC236}">
                <a16:creationId xmlns:a16="http://schemas.microsoft.com/office/drawing/2014/main" id="{A2F14A1E-87C9-6B81-59CC-701DDC775248}"/>
              </a:ext>
            </a:extLst>
          </p:cNvPr>
          <p:cNvSpPr/>
          <p:nvPr/>
        </p:nvSpPr>
        <p:spPr>
          <a:xfrm>
            <a:off x="2504100" y="4200076"/>
            <a:ext cx="215821" cy="740869"/>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1" name="TextBox 20">
            <a:extLst>
              <a:ext uri="{FF2B5EF4-FFF2-40B4-BE49-F238E27FC236}">
                <a16:creationId xmlns:a16="http://schemas.microsoft.com/office/drawing/2014/main" id="{11C3E46D-BBFE-F69B-1F26-66275DCF3B62}"/>
              </a:ext>
            </a:extLst>
          </p:cNvPr>
          <p:cNvSpPr txBox="1"/>
          <p:nvPr/>
        </p:nvSpPr>
        <p:spPr>
          <a:xfrm>
            <a:off x="200145" y="4946522"/>
            <a:ext cx="2421913" cy="830997"/>
          </a:xfrm>
          <a:prstGeom prst="rect">
            <a:avLst/>
          </a:prstGeom>
          <a:noFill/>
        </p:spPr>
        <p:txBody>
          <a:bodyPr wrap="square" rtlCol="0">
            <a:spAutoFit/>
          </a:bodyPr>
          <a:lstStyle/>
          <a:p>
            <a:pPr algn="l"/>
            <a:r>
              <a:rPr lang="en-US" sz="1600" dirty="0"/>
              <a:t>Rename to match the listed curve sets in the excel file: Pay and Non-pay</a:t>
            </a:r>
          </a:p>
        </p:txBody>
      </p:sp>
    </p:spTree>
    <p:extLst>
      <p:ext uri="{BB962C8B-B14F-4D97-AF65-F5344CB8AC3E}">
        <p14:creationId xmlns:p14="http://schemas.microsoft.com/office/powerpoint/2010/main" val="18908775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896B11-37FF-CD74-DB34-2DB6D29F86D5}"/>
              </a:ext>
            </a:extLst>
          </p:cNvPr>
          <p:cNvSpPr>
            <a:spLocks noGrp="1"/>
          </p:cNvSpPr>
          <p:nvPr>
            <p:ph type="sldNum" sz="quarter" idx="12"/>
          </p:nvPr>
        </p:nvSpPr>
        <p:spPr/>
        <p:txBody>
          <a:bodyPr/>
          <a:lstStyle/>
          <a:p>
            <a:fld id="{EDD5F93E-BA5F-F548-A31E-0AA1C4D7945C}" type="slidenum">
              <a:rPr lang="en-US" smtClean="0"/>
              <a:pPr/>
              <a:t>28</a:t>
            </a:fld>
            <a:endParaRPr lang="en-US" dirty="0"/>
          </a:p>
        </p:txBody>
      </p:sp>
      <p:sp>
        <p:nvSpPr>
          <p:cNvPr id="3" name="Title 2">
            <a:extLst>
              <a:ext uri="{FF2B5EF4-FFF2-40B4-BE49-F238E27FC236}">
                <a16:creationId xmlns:a16="http://schemas.microsoft.com/office/drawing/2014/main" id="{FCF10F8C-FE35-4CE6-557E-37A2BB547E51}"/>
              </a:ext>
            </a:extLst>
          </p:cNvPr>
          <p:cNvSpPr>
            <a:spLocks noGrp="1"/>
          </p:cNvSpPr>
          <p:nvPr>
            <p:ph type="title"/>
          </p:nvPr>
        </p:nvSpPr>
        <p:spPr/>
        <p:txBody>
          <a:bodyPr/>
          <a:lstStyle/>
          <a:p>
            <a:r>
              <a:rPr lang="en-US" dirty="0"/>
              <a:t>Static model: Geological Units table, assign curve sets (slide 1 of 2)</a:t>
            </a:r>
          </a:p>
        </p:txBody>
      </p:sp>
      <p:pic>
        <p:nvPicPr>
          <p:cNvPr id="4" name="Picture 3">
            <a:extLst>
              <a:ext uri="{FF2B5EF4-FFF2-40B4-BE49-F238E27FC236}">
                <a16:creationId xmlns:a16="http://schemas.microsoft.com/office/drawing/2014/main" id="{EB2CC1DA-2ABF-F5E8-880B-09B1E41A3133}"/>
              </a:ext>
            </a:extLst>
          </p:cNvPr>
          <p:cNvPicPr>
            <a:picLocks noChangeAspect="1"/>
          </p:cNvPicPr>
          <p:nvPr/>
        </p:nvPicPr>
        <p:blipFill>
          <a:blip r:embed="rId2"/>
          <a:stretch>
            <a:fillRect/>
          </a:stretch>
        </p:blipFill>
        <p:spPr>
          <a:xfrm>
            <a:off x="328151" y="2329228"/>
            <a:ext cx="3747805" cy="1469047"/>
          </a:xfrm>
          <a:prstGeom prst="rect">
            <a:avLst/>
          </a:prstGeom>
        </p:spPr>
      </p:pic>
      <p:pic>
        <p:nvPicPr>
          <p:cNvPr id="6" name="Picture 5">
            <a:extLst>
              <a:ext uri="{FF2B5EF4-FFF2-40B4-BE49-F238E27FC236}">
                <a16:creationId xmlns:a16="http://schemas.microsoft.com/office/drawing/2014/main" id="{FAEBF4D6-12A7-9EBF-EB04-4C50AB5738EA}"/>
              </a:ext>
            </a:extLst>
          </p:cNvPr>
          <p:cNvPicPr>
            <a:picLocks noChangeAspect="1"/>
          </p:cNvPicPr>
          <p:nvPr/>
        </p:nvPicPr>
        <p:blipFill>
          <a:blip r:embed="rId3"/>
          <a:stretch>
            <a:fillRect/>
          </a:stretch>
        </p:blipFill>
        <p:spPr>
          <a:xfrm>
            <a:off x="4194912" y="2077803"/>
            <a:ext cx="7122589" cy="4071028"/>
          </a:xfrm>
          <a:prstGeom prst="rect">
            <a:avLst/>
          </a:prstGeom>
        </p:spPr>
      </p:pic>
      <p:sp>
        <p:nvSpPr>
          <p:cNvPr id="5" name="Rectangle 4">
            <a:extLst>
              <a:ext uri="{FF2B5EF4-FFF2-40B4-BE49-F238E27FC236}">
                <a16:creationId xmlns:a16="http://schemas.microsoft.com/office/drawing/2014/main" id="{34B1CDA4-9DBC-5860-7A1A-DD1314C8ECB6}"/>
              </a:ext>
            </a:extLst>
          </p:cNvPr>
          <p:cNvSpPr/>
          <p:nvPr/>
        </p:nvSpPr>
        <p:spPr>
          <a:xfrm>
            <a:off x="9332320" y="2393505"/>
            <a:ext cx="1680675" cy="341444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37F6464-8110-07F0-39C5-EFAC28FBECC2}"/>
              </a:ext>
            </a:extLst>
          </p:cNvPr>
          <p:cNvSpPr/>
          <p:nvPr/>
        </p:nvSpPr>
        <p:spPr>
          <a:xfrm>
            <a:off x="3094893" y="2359373"/>
            <a:ext cx="860782" cy="1368564"/>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B363B2C-EDE0-FB94-20CA-32651C111601}"/>
              </a:ext>
            </a:extLst>
          </p:cNvPr>
          <p:cNvSpPr txBox="1"/>
          <p:nvPr/>
        </p:nvSpPr>
        <p:spPr>
          <a:xfrm>
            <a:off x="586214" y="922636"/>
            <a:ext cx="9817533" cy="646331"/>
          </a:xfrm>
          <a:prstGeom prst="rect">
            <a:avLst/>
          </a:prstGeom>
          <a:noFill/>
        </p:spPr>
        <p:txBody>
          <a:bodyPr wrap="square" rtlCol="0">
            <a:spAutoFit/>
          </a:bodyPr>
          <a:lstStyle/>
          <a:p>
            <a:pPr algn="l"/>
            <a:r>
              <a:rPr lang="en-US" dirty="0"/>
              <a:t>Return to the Static Model panel and assign the newly named curve sets to the corresponding layers in the Geological Units table, based on the excel file assignments.</a:t>
            </a:r>
          </a:p>
        </p:txBody>
      </p:sp>
      <p:sp>
        <p:nvSpPr>
          <p:cNvPr id="14" name="TextBox 13">
            <a:extLst>
              <a:ext uri="{FF2B5EF4-FFF2-40B4-BE49-F238E27FC236}">
                <a16:creationId xmlns:a16="http://schemas.microsoft.com/office/drawing/2014/main" id="{82F5CECE-DA9F-6C20-AF54-F04552B34792}"/>
              </a:ext>
            </a:extLst>
          </p:cNvPr>
          <p:cNvSpPr txBox="1"/>
          <p:nvPr/>
        </p:nvSpPr>
        <p:spPr>
          <a:xfrm>
            <a:off x="467258" y="4113317"/>
            <a:ext cx="3608698" cy="369332"/>
          </a:xfrm>
          <a:prstGeom prst="rect">
            <a:avLst/>
          </a:prstGeom>
          <a:noFill/>
        </p:spPr>
        <p:txBody>
          <a:bodyPr wrap="square" rtlCol="0">
            <a:spAutoFit/>
          </a:bodyPr>
          <a:lstStyle/>
          <a:p>
            <a:pPr algn="l"/>
            <a:r>
              <a:rPr lang="en-US" dirty="0"/>
              <a:t>(for tips on this step, see next slide)</a:t>
            </a:r>
          </a:p>
        </p:txBody>
      </p:sp>
      <mc:AlternateContent xmlns:mc="http://schemas.openxmlformats.org/markup-compatibility/2006" xmlns:p14="http://schemas.microsoft.com/office/powerpoint/2010/main">
        <mc:Choice Requires="p14">
          <p:contentPart p14:bwMode="auto" r:id="rId4">
            <p14:nvContentPartPr>
              <p14:cNvPr id="19" name="Ink 18">
                <a:extLst>
                  <a:ext uri="{FF2B5EF4-FFF2-40B4-BE49-F238E27FC236}">
                    <a16:creationId xmlns:a16="http://schemas.microsoft.com/office/drawing/2014/main" id="{F2504A74-7028-A617-11FB-5A05A16ABCC3}"/>
                  </a:ext>
                </a:extLst>
              </p14:cNvPr>
              <p14:cNvContentPartPr/>
              <p14:nvPr/>
            </p14:nvContentPartPr>
            <p14:xfrm>
              <a:off x="3597140" y="1597245"/>
              <a:ext cx="6209640" cy="627840"/>
            </p14:xfrm>
          </p:contentPart>
        </mc:Choice>
        <mc:Fallback xmlns="">
          <p:pic>
            <p:nvPicPr>
              <p:cNvPr id="19" name="Ink 18">
                <a:extLst>
                  <a:ext uri="{FF2B5EF4-FFF2-40B4-BE49-F238E27FC236}">
                    <a16:creationId xmlns:a16="http://schemas.microsoft.com/office/drawing/2014/main" id="{F2504A74-7028-A617-11FB-5A05A16ABCC3}"/>
                  </a:ext>
                </a:extLst>
              </p:cNvPr>
              <p:cNvPicPr/>
              <p:nvPr/>
            </p:nvPicPr>
            <p:blipFill>
              <a:blip r:embed="rId5"/>
              <a:stretch>
                <a:fillRect/>
              </a:stretch>
            </p:blipFill>
            <p:spPr>
              <a:xfrm>
                <a:off x="3588500" y="1588245"/>
                <a:ext cx="6227280" cy="6454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3" name="Ink 22">
                <a:extLst>
                  <a:ext uri="{FF2B5EF4-FFF2-40B4-BE49-F238E27FC236}">
                    <a16:creationId xmlns:a16="http://schemas.microsoft.com/office/drawing/2014/main" id="{78606F6A-C682-46C7-9A6C-41A5124CEBF3}"/>
                  </a:ext>
                </a:extLst>
              </p14:cNvPr>
              <p14:cNvContentPartPr/>
              <p14:nvPr/>
            </p14:nvContentPartPr>
            <p14:xfrm>
              <a:off x="9595756" y="2159925"/>
              <a:ext cx="221760" cy="121320"/>
            </p14:xfrm>
          </p:contentPart>
        </mc:Choice>
        <mc:Fallback xmlns="">
          <p:pic>
            <p:nvPicPr>
              <p:cNvPr id="23" name="Ink 22">
                <a:extLst>
                  <a:ext uri="{FF2B5EF4-FFF2-40B4-BE49-F238E27FC236}">
                    <a16:creationId xmlns:a16="http://schemas.microsoft.com/office/drawing/2014/main" id="{78606F6A-C682-46C7-9A6C-41A5124CEBF3}"/>
                  </a:ext>
                </a:extLst>
              </p:cNvPr>
              <p:cNvPicPr/>
              <p:nvPr/>
            </p:nvPicPr>
            <p:blipFill>
              <a:blip r:embed="rId7"/>
              <a:stretch>
                <a:fillRect/>
              </a:stretch>
            </p:blipFill>
            <p:spPr>
              <a:xfrm>
                <a:off x="9586756" y="2150925"/>
                <a:ext cx="2394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5" name="Ink 24">
                <a:extLst>
                  <a:ext uri="{FF2B5EF4-FFF2-40B4-BE49-F238E27FC236}">
                    <a16:creationId xmlns:a16="http://schemas.microsoft.com/office/drawing/2014/main" id="{EA606380-1EC1-6103-D8DA-5D8AD96B46B1}"/>
                  </a:ext>
                </a:extLst>
              </p14:cNvPr>
              <p14:cNvContentPartPr/>
              <p14:nvPr/>
            </p14:nvContentPartPr>
            <p14:xfrm>
              <a:off x="9817156" y="2059845"/>
              <a:ext cx="100440" cy="221040"/>
            </p14:xfrm>
          </p:contentPart>
        </mc:Choice>
        <mc:Fallback xmlns="">
          <p:pic>
            <p:nvPicPr>
              <p:cNvPr id="25" name="Ink 24">
                <a:extLst>
                  <a:ext uri="{FF2B5EF4-FFF2-40B4-BE49-F238E27FC236}">
                    <a16:creationId xmlns:a16="http://schemas.microsoft.com/office/drawing/2014/main" id="{EA606380-1EC1-6103-D8DA-5D8AD96B46B1}"/>
                  </a:ext>
                </a:extLst>
              </p:cNvPr>
              <p:cNvPicPr/>
              <p:nvPr/>
            </p:nvPicPr>
            <p:blipFill>
              <a:blip r:embed="rId9"/>
              <a:stretch>
                <a:fillRect/>
              </a:stretch>
            </p:blipFill>
            <p:spPr>
              <a:xfrm>
                <a:off x="9808516" y="2051205"/>
                <a:ext cx="118080" cy="238680"/>
              </a:xfrm>
              <a:prstGeom prst="rect">
                <a:avLst/>
              </a:prstGeom>
            </p:spPr>
          </p:pic>
        </mc:Fallback>
      </mc:AlternateContent>
      <p:sp>
        <p:nvSpPr>
          <p:cNvPr id="26" name="TextBox 25">
            <a:extLst>
              <a:ext uri="{FF2B5EF4-FFF2-40B4-BE49-F238E27FC236}">
                <a16:creationId xmlns:a16="http://schemas.microsoft.com/office/drawing/2014/main" id="{75C63D5E-44AB-4732-6BFA-148FC5B95F48}"/>
              </a:ext>
            </a:extLst>
          </p:cNvPr>
          <p:cNvSpPr txBox="1"/>
          <p:nvPr/>
        </p:nvSpPr>
        <p:spPr>
          <a:xfrm>
            <a:off x="485676" y="1933329"/>
            <a:ext cx="1681415" cy="369332"/>
          </a:xfrm>
          <a:prstGeom prst="rect">
            <a:avLst/>
          </a:prstGeom>
          <a:noFill/>
        </p:spPr>
        <p:txBody>
          <a:bodyPr wrap="square" rtlCol="0">
            <a:spAutoFit/>
          </a:bodyPr>
          <a:lstStyle/>
          <a:p>
            <a:pPr algn="l"/>
            <a:r>
              <a:rPr lang="en-US" dirty="0"/>
              <a:t>Excel file data:</a:t>
            </a:r>
          </a:p>
        </p:txBody>
      </p:sp>
      <p:sp>
        <p:nvSpPr>
          <p:cNvPr id="7" name="TextBox 6">
            <a:extLst>
              <a:ext uri="{FF2B5EF4-FFF2-40B4-BE49-F238E27FC236}">
                <a16:creationId xmlns:a16="http://schemas.microsoft.com/office/drawing/2014/main" id="{049479CA-81B9-AACA-41D4-B540C0D95EA1}"/>
              </a:ext>
            </a:extLst>
          </p:cNvPr>
          <p:cNvSpPr txBox="1"/>
          <p:nvPr/>
        </p:nvSpPr>
        <p:spPr>
          <a:xfrm>
            <a:off x="7997086" y="6054855"/>
            <a:ext cx="3608698" cy="584775"/>
          </a:xfrm>
          <a:prstGeom prst="rect">
            <a:avLst/>
          </a:prstGeom>
          <a:noFill/>
        </p:spPr>
        <p:txBody>
          <a:bodyPr wrap="square" rtlCol="0">
            <a:spAutoFit/>
          </a:bodyPr>
          <a:lstStyle/>
          <a:p>
            <a:pPr marL="285750" indent="-285750" algn="l">
              <a:buFont typeface="Arial" panose="020B0604020202020204" pitchFamily="34" charset="0"/>
              <a:buChar char="•"/>
            </a:pPr>
            <a:r>
              <a:rPr lang="en-US" sz="1600" dirty="0"/>
              <a:t>Curve set column may need to be moved closer to the Name column. </a:t>
            </a:r>
          </a:p>
        </p:txBody>
      </p:sp>
    </p:spTree>
    <p:extLst>
      <p:ext uri="{BB962C8B-B14F-4D97-AF65-F5344CB8AC3E}">
        <p14:creationId xmlns:p14="http://schemas.microsoft.com/office/powerpoint/2010/main" val="3386556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B0998-2E48-0403-6950-AD703D0ACE36}"/>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AB553FC1-11F0-7386-6291-A31D765E6D60}"/>
              </a:ext>
            </a:extLst>
          </p:cNvPr>
          <p:cNvPicPr>
            <a:picLocks noChangeAspect="1"/>
          </p:cNvPicPr>
          <p:nvPr/>
        </p:nvPicPr>
        <p:blipFill>
          <a:blip r:embed="rId2"/>
          <a:srcRect/>
          <a:stretch/>
        </p:blipFill>
        <p:spPr>
          <a:xfrm>
            <a:off x="4627307" y="2792911"/>
            <a:ext cx="7484305" cy="3525618"/>
          </a:xfrm>
          <a:prstGeom prst="rect">
            <a:avLst/>
          </a:prstGeom>
        </p:spPr>
      </p:pic>
      <p:sp>
        <p:nvSpPr>
          <p:cNvPr id="2" name="Slide Number Placeholder 1">
            <a:extLst>
              <a:ext uri="{FF2B5EF4-FFF2-40B4-BE49-F238E27FC236}">
                <a16:creationId xmlns:a16="http://schemas.microsoft.com/office/drawing/2014/main" id="{9C7356B2-6B2E-3CF5-7F25-1BF6C9F6B998}"/>
              </a:ext>
            </a:extLst>
          </p:cNvPr>
          <p:cNvSpPr>
            <a:spLocks noGrp="1"/>
          </p:cNvSpPr>
          <p:nvPr>
            <p:ph type="sldNum" sz="quarter" idx="12"/>
          </p:nvPr>
        </p:nvSpPr>
        <p:spPr/>
        <p:txBody>
          <a:bodyPr/>
          <a:lstStyle/>
          <a:p>
            <a:fld id="{EDD5F93E-BA5F-F548-A31E-0AA1C4D7945C}" type="slidenum">
              <a:rPr lang="en-US" smtClean="0"/>
              <a:pPr/>
              <a:t>29</a:t>
            </a:fld>
            <a:endParaRPr lang="en-US" dirty="0"/>
          </a:p>
        </p:txBody>
      </p:sp>
      <p:sp>
        <p:nvSpPr>
          <p:cNvPr id="3" name="Title 2">
            <a:extLst>
              <a:ext uri="{FF2B5EF4-FFF2-40B4-BE49-F238E27FC236}">
                <a16:creationId xmlns:a16="http://schemas.microsoft.com/office/drawing/2014/main" id="{20F62DAE-86FA-4111-E524-15628042AAB6}"/>
              </a:ext>
            </a:extLst>
          </p:cNvPr>
          <p:cNvSpPr>
            <a:spLocks noGrp="1"/>
          </p:cNvSpPr>
          <p:nvPr>
            <p:ph type="title"/>
          </p:nvPr>
        </p:nvSpPr>
        <p:spPr>
          <a:xfrm>
            <a:off x="586214" y="1"/>
            <a:ext cx="11457740" cy="1127760"/>
          </a:xfrm>
        </p:spPr>
        <p:txBody>
          <a:bodyPr/>
          <a:lstStyle/>
          <a:p>
            <a:r>
              <a:rPr lang="en-US" dirty="0"/>
              <a:t>Static model: Geological Units table, assign curve sets (slide 2 of 2)</a:t>
            </a:r>
          </a:p>
        </p:txBody>
      </p:sp>
      <p:pic>
        <p:nvPicPr>
          <p:cNvPr id="11" name="Picture 10">
            <a:extLst>
              <a:ext uri="{FF2B5EF4-FFF2-40B4-BE49-F238E27FC236}">
                <a16:creationId xmlns:a16="http://schemas.microsoft.com/office/drawing/2014/main" id="{19BC4FE7-5495-A7FE-0783-009AF704F11B}"/>
              </a:ext>
            </a:extLst>
          </p:cNvPr>
          <p:cNvPicPr>
            <a:picLocks noChangeAspect="1"/>
          </p:cNvPicPr>
          <p:nvPr/>
        </p:nvPicPr>
        <p:blipFill>
          <a:blip r:embed="rId3"/>
          <a:stretch>
            <a:fillRect/>
          </a:stretch>
        </p:blipFill>
        <p:spPr>
          <a:xfrm>
            <a:off x="2896452" y="938746"/>
            <a:ext cx="3306254" cy="2028331"/>
          </a:xfrm>
          <a:prstGeom prst="rect">
            <a:avLst/>
          </a:prstGeom>
        </p:spPr>
      </p:pic>
      <p:pic>
        <p:nvPicPr>
          <p:cNvPr id="16" name="Picture 15">
            <a:extLst>
              <a:ext uri="{FF2B5EF4-FFF2-40B4-BE49-F238E27FC236}">
                <a16:creationId xmlns:a16="http://schemas.microsoft.com/office/drawing/2014/main" id="{C40FA9A7-9159-6A82-DF6F-9CA7E4B083D7}"/>
              </a:ext>
            </a:extLst>
          </p:cNvPr>
          <p:cNvPicPr>
            <a:picLocks noChangeAspect="1"/>
          </p:cNvPicPr>
          <p:nvPr/>
        </p:nvPicPr>
        <p:blipFill>
          <a:blip r:embed="rId4"/>
          <a:stretch>
            <a:fillRect/>
          </a:stretch>
        </p:blipFill>
        <p:spPr>
          <a:xfrm>
            <a:off x="523711" y="915775"/>
            <a:ext cx="1991035" cy="2128876"/>
          </a:xfrm>
          <a:prstGeom prst="rect">
            <a:avLst/>
          </a:prstGeom>
        </p:spPr>
      </p:pic>
      <p:sp>
        <p:nvSpPr>
          <p:cNvPr id="20" name="TextBox 19">
            <a:extLst>
              <a:ext uri="{FF2B5EF4-FFF2-40B4-BE49-F238E27FC236}">
                <a16:creationId xmlns:a16="http://schemas.microsoft.com/office/drawing/2014/main" id="{4659F29A-32D8-918E-36C1-7D844BF20F70}"/>
              </a:ext>
            </a:extLst>
          </p:cNvPr>
          <p:cNvSpPr txBox="1"/>
          <p:nvPr/>
        </p:nvSpPr>
        <p:spPr>
          <a:xfrm>
            <a:off x="423116" y="3217675"/>
            <a:ext cx="4126463" cy="3170099"/>
          </a:xfrm>
          <a:prstGeom prst="rect">
            <a:avLst/>
          </a:prstGeom>
          <a:noFill/>
        </p:spPr>
        <p:txBody>
          <a:bodyPr wrap="square" rtlCol="0">
            <a:spAutoFit/>
          </a:bodyPr>
          <a:lstStyle/>
          <a:p>
            <a:pPr algn="l">
              <a:spcAft>
                <a:spcPts val="600"/>
              </a:spcAft>
            </a:pPr>
            <a:r>
              <a:rPr lang="en-US" b="1" dirty="0"/>
              <a:t>Tips</a:t>
            </a:r>
            <a:r>
              <a:rPr lang="en-US" dirty="0"/>
              <a:t>: </a:t>
            </a:r>
          </a:p>
          <a:p>
            <a:pPr marL="285750" indent="-285750" algn="l">
              <a:spcAft>
                <a:spcPts val="600"/>
              </a:spcAft>
              <a:buFont typeface="Arial" panose="020B0604020202020204" pitchFamily="34" charset="0"/>
              <a:buChar char="•"/>
            </a:pPr>
            <a:r>
              <a:rPr lang="en-US" dirty="0"/>
              <a:t>Click the top cell under ‘Curve set name’ and select Non-pay. Right-click, ‘fill down’.</a:t>
            </a:r>
          </a:p>
          <a:p>
            <a:pPr marL="285750" indent="-285750" algn="l">
              <a:spcAft>
                <a:spcPts val="600"/>
              </a:spcAft>
              <a:buFont typeface="Arial" panose="020B0604020202020204" pitchFamily="34" charset="0"/>
              <a:buChar char="•"/>
            </a:pPr>
            <a:r>
              <a:rPr lang="en-US" dirty="0"/>
              <a:t>Assign the Middle Bakken layer to ‘Pay’</a:t>
            </a:r>
          </a:p>
          <a:p>
            <a:pPr marL="285750" indent="-285750" algn="l">
              <a:spcAft>
                <a:spcPts val="600"/>
              </a:spcAft>
              <a:buFont typeface="Arial" panose="020B0604020202020204" pitchFamily="34" charset="0"/>
              <a:buChar char="•"/>
            </a:pPr>
            <a:r>
              <a:rPr lang="en-US" dirty="0"/>
              <a:t>Grab the green square in the lower right corner of the cell, and drag down to all layers between the Middle and Lower Bakken.</a:t>
            </a:r>
          </a:p>
          <a:p>
            <a:pPr marL="285750" indent="-285750" algn="l">
              <a:spcAft>
                <a:spcPts val="600"/>
              </a:spcAft>
              <a:buFont typeface="Arial" panose="020B0604020202020204" pitchFamily="34" charset="0"/>
              <a:buChar char="•"/>
            </a:pPr>
            <a:r>
              <a:rPr lang="en-US" dirty="0"/>
              <a:t>Repeat for the Three Forks Pay</a:t>
            </a:r>
          </a:p>
        </p:txBody>
      </p:sp>
      <p:grpSp>
        <p:nvGrpSpPr>
          <p:cNvPr id="23" name="Group 22">
            <a:extLst>
              <a:ext uri="{FF2B5EF4-FFF2-40B4-BE49-F238E27FC236}">
                <a16:creationId xmlns:a16="http://schemas.microsoft.com/office/drawing/2014/main" id="{C67F27FA-D8A0-34B3-A6F4-154D392AB945}"/>
              </a:ext>
            </a:extLst>
          </p:cNvPr>
          <p:cNvGrpSpPr/>
          <p:nvPr/>
        </p:nvGrpSpPr>
        <p:grpSpPr>
          <a:xfrm>
            <a:off x="2572220" y="1918725"/>
            <a:ext cx="302400" cy="153720"/>
            <a:chOff x="2572220" y="1918725"/>
            <a:chExt cx="302400" cy="153720"/>
          </a:xfrm>
        </p:grpSpPr>
        <mc:AlternateContent xmlns:mc="http://schemas.openxmlformats.org/markup-compatibility/2006" xmlns:p14="http://schemas.microsoft.com/office/powerpoint/2010/main">
          <mc:Choice Requires="p14">
            <p:contentPart p14:bwMode="auto" r:id="rId5">
              <p14:nvContentPartPr>
                <p14:cNvPr id="21" name="Ink 20">
                  <a:extLst>
                    <a:ext uri="{FF2B5EF4-FFF2-40B4-BE49-F238E27FC236}">
                      <a16:creationId xmlns:a16="http://schemas.microsoft.com/office/drawing/2014/main" id="{99FE2595-CDAC-1FCA-0A73-BE8A1F9825A3}"/>
                    </a:ext>
                  </a:extLst>
                </p14:cNvPr>
                <p14:cNvContentPartPr/>
                <p14:nvPr/>
              </p14:nvContentPartPr>
              <p14:xfrm>
                <a:off x="2572220" y="1979205"/>
                <a:ext cx="280440" cy="360"/>
              </p14:xfrm>
            </p:contentPart>
          </mc:Choice>
          <mc:Fallback xmlns="">
            <p:pic>
              <p:nvPicPr>
                <p:cNvPr id="21" name="Ink 20">
                  <a:extLst>
                    <a:ext uri="{FF2B5EF4-FFF2-40B4-BE49-F238E27FC236}">
                      <a16:creationId xmlns:a16="http://schemas.microsoft.com/office/drawing/2014/main" id="{99FE2595-CDAC-1FCA-0A73-BE8A1F9825A3}"/>
                    </a:ext>
                  </a:extLst>
                </p:cNvPr>
                <p:cNvPicPr/>
                <p:nvPr/>
              </p:nvPicPr>
              <p:blipFill>
                <a:blip r:embed="rId7"/>
                <a:stretch>
                  <a:fillRect/>
                </a:stretch>
              </p:blipFill>
              <p:spPr>
                <a:xfrm>
                  <a:off x="2563220" y="1970205"/>
                  <a:ext cx="2980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803BCE07-85E2-202E-A347-AAF2CB815063}"/>
                    </a:ext>
                  </a:extLst>
                </p14:cNvPr>
                <p14:cNvContentPartPr/>
                <p14:nvPr/>
              </p14:nvContentPartPr>
              <p14:xfrm>
                <a:off x="2753300" y="1918725"/>
                <a:ext cx="121320" cy="153720"/>
              </p14:xfrm>
            </p:contentPart>
          </mc:Choice>
          <mc:Fallback xmlns="">
            <p:pic>
              <p:nvPicPr>
                <p:cNvPr id="22" name="Ink 21">
                  <a:extLst>
                    <a:ext uri="{FF2B5EF4-FFF2-40B4-BE49-F238E27FC236}">
                      <a16:creationId xmlns:a16="http://schemas.microsoft.com/office/drawing/2014/main" id="{803BCE07-85E2-202E-A347-AAF2CB815063}"/>
                    </a:ext>
                  </a:extLst>
                </p:cNvPr>
                <p:cNvPicPr/>
                <p:nvPr/>
              </p:nvPicPr>
              <p:blipFill>
                <a:blip r:embed="rId9"/>
                <a:stretch>
                  <a:fillRect/>
                </a:stretch>
              </p:blipFill>
              <p:spPr>
                <a:xfrm>
                  <a:off x="2744327" y="1909725"/>
                  <a:ext cx="138908" cy="171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
            <p14:nvContentPartPr>
              <p14:cNvPr id="24" name="Ink 23">
                <a:extLst>
                  <a:ext uri="{FF2B5EF4-FFF2-40B4-BE49-F238E27FC236}">
                    <a16:creationId xmlns:a16="http://schemas.microsoft.com/office/drawing/2014/main" id="{4A3901FC-1CB0-A521-C993-9DF3DB88F550}"/>
                  </a:ext>
                </a:extLst>
              </p14:cNvPr>
              <p14:cNvContentPartPr/>
              <p14:nvPr/>
            </p14:nvContentPartPr>
            <p14:xfrm>
              <a:off x="3285740" y="2270805"/>
              <a:ext cx="30240" cy="542160"/>
            </p14:xfrm>
          </p:contentPart>
        </mc:Choice>
        <mc:Fallback xmlns="">
          <p:pic>
            <p:nvPicPr>
              <p:cNvPr id="24" name="Ink 23">
                <a:extLst>
                  <a:ext uri="{FF2B5EF4-FFF2-40B4-BE49-F238E27FC236}">
                    <a16:creationId xmlns:a16="http://schemas.microsoft.com/office/drawing/2014/main" id="{4A3901FC-1CB0-A521-C993-9DF3DB88F550}"/>
                  </a:ext>
                </a:extLst>
              </p:cNvPr>
              <p:cNvPicPr/>
              <p:nvPr/>
            </p:nvPicPr>
            <p:blipFill>
              <a:blip r:embed="rId11"/>
              <a:stretch>
                <a:fillRect/>
              </a:stretch>
            </p:blipFill>
            <p:spPr>
              <a:xfrm>
                <a:off x="3276632" y="2261805"/>
                <a:ext cx="48093" cy="5598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8" name="Ink 27">
                <a:extLst>
                  <a:ext uri="{FF2B5EF4-FFF2-40B4-BE49-F238E27FC236}">
                    <a16:creationId xmlns:a16="http://schemas.microsoft.com/office/drawing/2014/main" id="{CD85434F-009B-6A05-251A-B9A16343A938}"/>
                  </a:ext>
                </a:extLst>
              </p14:cNvPr>
              <p14:cNvContentPartPr/>
              <p14:nvPr/>
            </p14:nvContentPartPr>
            <p14:xfrm>
              <a:off x="3225620" y="2722965"/>
              <a:ext cx="236160" cy="135360"/>
            </p14:xfrm>
          </p:contentPart>
        </mc:Choice>
        <mc:Fallback xmlns="">
          <p:pic>
            <p:nvPicPr>
              <p:cNvPr id="28" name="Ink 27">
                <a:extLst>
                  <a:ext uri="{FF2B5EF4-FFF2-40B4-BE49-F238E27FC236}">
                    <a16:creationId xmlns:a16="http://schemas.microsoft.com/office/drawing/2014/main" id="{CD85434F-009B-6A05-251A-B9A16343A938}"/>
                  </a:ext>
                </a:extLst>
              </p:cNvPr>
              <p:cNvPicPr/>
              <p:nvPr/>
            </p:nvPicPr>
            <p:blipFill>
              <a:blip r:embed="rId13"/>
              <a:stretch>
                <a:fillRect/>
              </a:stretch>
            </p:blipFill>
            <p:spPr>
              <a:xfrm>
                <a:off x="3216620" y="2713941"/>
                <a:ext cx="253800" cy="153047"/>
              </a:xfrm>
              <a:prstGeom prst="rect">
                <a:avLst/>
              </a:prstGeom>
            </p:spPr>
          </p:pic>
        </mc:Fallback>
      </mc:AlternateContent>
      <p:sp>
        <p:nvSpPr>
          <p:cNvPr id="4" name="Oval 3">
            <a:extLst>
              <a:ext uri="{FF2B5EF4-FFF2-40B4-BE49-F238E27FC236}">
                <a16:creationId xmlns:a16="http://schemas.microsoft.com/office/drawing/2014/main" id="{A711A5AD-EEE0-E727-81C9-8767AAE289B6}"/>
              </a:ext>
            </a:extLst>
          </p:cNvPr>
          <p:cNvSpPr/>
          <p:nvPr/>
        </p:nvSpPr>
        <p:spPr>
          <a:xfrm>
            <a:off x="9466217" y="3923687"/>
            <a:ext cx="877715" cy="4213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B0A51E7-7525-01E0-23B2-DBA6D0D1998E}"/>
              </a:ext>
            </a:extLst>
          </p:cNvPr>
          <p:cNvGrpSpPr/>
          <p:nvPr/>
        </p:nvGrpSpPr>
        <p:grpSpPr>
          <a:xfrm flipH="1">
            <a:off x="10431366" y="4497279"/>
            <a:ext cx="219456" cy="1277048"/>
            <a:chOff x="9353160" y="4449960"/>
            <a:chExt cx="231480" cy="1541880"/>
          </a:xfrm>
        </p:grpSpPr>
        <mc:AlternateContent xmlns:mc="http://schemas.openxmlformats.org/markup-compatibility/2006" xmlns:p14="http://schemas.microsoft.com/office/powerpoint/2010/main">
          <mc:Choice Requires="p14">
            <p:contentPart p14:bwMode="auto" r:id="rId14">
              <p14:nvContentPartPr>
                <p14:cNvPr id="7" name="Ink 6">
                  <a:extLst>
                    <a:ext uri="{FF2B5EF4-FFF2-40B4-BE49-F238E27FC236}">
                      <a16:creationId xmlns:a16="http://schemas.microsoft.com/office/drawing/2014/main" id="{079A60CD-8744-11BC-9FE3-BED3BEAE2A96}"/>
                    </a:ext>
                  </a:extLst>
                </p14:cNvPr>
                <p14:cNvContentPartPr/>
                <p14:nvPr/>
              </p14:nvContentPartPr>
              <p14:xfrm>
                <a:off x="9396360" y="4449960"/>
                <a:ext cx="80640" cy="1471320"/>
              </p14:xfrm>
            </p:contentPart>
          </mc:Choice>
          <mc:Fallback xmlns="">
            <p:pic>
              <p:nvPicPr>
                <p:cNvPr id="7" name="Ink 6">
                  <a:extLst>
                    <a:ext uri="{FF2B5EF4-FFF2-40B4-BE49-F238E27FC236}">
                      <a16:creationId xmlns:a16="http://schemas.microsoft.com/office/drawing/2014/main" id="{079A60CD-8744-11BC-9FE3-BED3BEAE2A96}"/>
                    </a:ext>
                  </a:extLst>
                </p:cNvPr>
                <p:cNvPicPr/>
                <p:nvPr/>
              </p:nvPicPr>
              <p:blipFill>
                <a:blip r:embed="rId15"/>
                <a:stretch>
                  <a:fillRect/>
                </a:stretch>
              </p:blipFill>
              <p:spPr>
                <a:xfrm>
                  <a:off x="9387231" y="4439094"/>
                  <a:ext cx="99278" cy="1492618"/>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8" name="Ink 7">
                  <a:extLst>
                    <a:ext uri="{FF2B5EF4-FFF2-40B4-BE49-F238E27FC236}">
                      <a16:creationId xmlns:a16="http://schemas.microsoft.com/office/drawing/2014/main" id="{6E4D67C5-D0FD-9086-598A-97AD644E0889}"/>
                    </a:ext>
                  </a:extLst>
                </p14:cNvPr>
                <p14:cNvContentPartPr/>
                <p14:nvPr/>
              </p14:nvContentPartPr>
              <p14:xfrm>
                <a:off x="9353160" y="5790960"/>
                <a:ext cx="231480" cy="200880"/>
              </p14:xfrm>
            </p:contentPart>
          </mc:Choice>
          <mc:Fallback xmlns="">
            <p:pic>
              <p:nvPicPr>
                <p:cNvPr id="8" name="Ink 7">
                  <a:extLst>
                    <a:ext uri="{FF2B5EF4-FFF2-40B4-BE49-F238E27FC236}">
                      <a16:creationId xmlns:a16="http://schemas.microsoft.com/office/drawing/2014/main" id="{6E4D67C5-D0FD-9086-598A-97AD644E0889}"/>
                    </a:ext>
                  </a:extLst>
                </p:cNvPr>
                <p:cNvPicPr/>
                <p:nvPr/>
              </p:nvPicPr>
              <p:blipFill>
                <a:blip r:embed="rId17"/>
                <a:stretch>
                  <a:fillRect/>
                </a:stretch>
              </p:blipFill>
              <p:spPr>
                <a:xfrm>
                  <a:off x="9344053" y="5780090"/>
                  <a:ext cx="250074" cy="222185"/>
                </a:xfrm>
                <a:prstGeom prst="rect">
                  <a:avLst/>
                </a:prstGeom>
              </p:spPr>
            </p:pic>
          </mc:Fallback>
        </mc:AlternateContent>
      </p:grpSp>
      <p:grpSp>
        <p:nvGrpSpPr>
          <p:cNvPr id="17" name="Group 16">
            <a:extLst>
              <a:ext uri="{FF2B5EF4-FFF2-40B4-BE49-F238E27FC236}">
                <a16:creationId xmlns:a16="http://schemas.microsoft.com/office/drawing/2014/main" id="{9D6216E6-F241-3CB9-E4DA-9398CA351F65}"/>
              </a:ext>
            </a:extLst>
          </p:cNvPr>
          <p:cNvGrpSpPr/>
          <p:nvPr/>
        </p:nvGrpSpPr>
        <p:grpSpPr>
          <a:xfrm>
            <a:off x="10480075" y="4185036"/>
            <a:ext cx="219456" cy="214604"/>
            <a:chOff x="8201610" y="2369976"/>
            <a:chExt cx="219456" cy="214604"/>
          </a:xfrm>
        </p:grpSpPr>
        <p:cxnSp>
          <p:nvCxnSpPr>
            <p:cNvPr id="6" name="Straight Connector 5">
              <a:extLst>
                <a:ext uri="{FF2B5EF4-FFF2-40B4-BE49-F238E27FC236}">
                  <a16:creationId xmlns:a16="http://schemas.microsoft.com/office/drawing/2014/main" id="{8B3DCFEF-C291-637E-B33A-7DAEADE9A79A}"/>
                </a:ext>
              </a:extLst>
            </p:cNvPr>
            <p:cNvCxnSpPr/>
            <p:nvPr/>
          </p:nvCxnSpPr>
          <p:spPr>
            <a:xfrm>
              <a:off x="8313576" y="2369976"/>
              <a:ext cx="0" cy="214604"/>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6BE4D4F-7847-2118-ED59-957CE65B5327}"/>
                </a:ext>
              </a:extLst>
            </p:cNvPr>
            <p:cNvCxnSpPr>
              <a:cxnSpLocks/>
            </p:cNvCxnSpPr>
            <p:nvPr/>
          </p:nvCxnSpPr>
          <p:spPr>
            <a:xfrm>
              <a:off x="8201610" y="2485053"/>
              <a:ext cx="219456" cy="0"/>
            </a:xfrm>
            <a:prstGeom prst="line">
              <a:avLst/>
            </a:prstGeom>
            <a:ln w="19050"/>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580015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842EAF-D8FD-1D45-AE53-B9D347B5CDAD}"/>
              </a:ext>
            </a:extLst>
          </p:cNvPr>
          <p:cNvSpPr>
            <a:spLocks noGrp="1"/>
          </p:cNvSpPr>
          <p:nvPr>
            <p:ph type="sldNum" sz="quarter" idx="12"/>
          </p:nvPr>
        </p:nvSpPr>
        <p:spPr/>
        <p:txBody>
          <a:bodyPr/>
          <a:lstStyle/>
          <a:p>
            <a:fld id="{EDD5F93E-BA5F-F548-A31E-0AA1C4D7945C}" type="slidenum">
              <a:rPr lang="en-US" smtClean="0"/>
              <a:pPr/>
              <a:t>3</a:t>
            </a:fld>
            <a:endParaRPr lang="en-US" dirty="0"/>
          </a:p>
        </p:txBody>
      </p:sp>
      <p:sp>
        <p:nvSpPr>
          <p:cNvPr id="3" name="Title 2">
            <a:extLst>
              <a:ext uri="{FF2B5EF4-FFF2-40B4-BE49-F238E27FC236}">
                <a16:creationId xmlns:a16="http://schemas.microsoft.com/office/drawing/2014/main" id="{E0CA5F3B-4A78-E64F-AD04-1251E2BFC1A9}"/>
              </a:ext>
            </a:extLst>
          </p:cNvPr>
          <p:cNvSpPr>
            <a:spLocks noGrp="1"/>
          </p:cNvSpPr>
          <p:nvPr>
            <p:ph type="ctrTitle"/>
          </p:nvPr>
        </p:nvSpPr>
        <p:spPr/>
        <p:txBody>
          <a:bodyPr/>
          <a:lstStyle/>
          <a:p>
            <a:r>
              <a:rPr lang="en-US" dirty="0"/>
              <a:t>Phase 1: Model setup </a:t>
            </a:r>
          </a:p>
        </p:txBody>
      </p:sp>
    </p:spTree>
    <p:extLst>
      <p:ext uri="{BB962C8B-B14F-4D97-AF65-F5344CB8AC3E}">
        <p14:creationId xmlns:p14="http://schemas.microsoft.com/office/powerpoint/2010/main" val="1120284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80DB01C-5342-233F-5A68-B522332264B7}"/>
              </a:ext>
            </a:extLst>
          </p:cNvPr>
          <p:cNvSpPr>
            <a:spLocks noGrp="1"/>
          </p:cNvSpPr>
          <p:nvPr>
            <p:ph type="sldNum" sz="quarter" idx="12"/>
          </p:nvPr>
        </p:nvSpPr>
        <p:spPr/>
        <p:txBody>
          <a:bodyPr/>
          <a:lstStyle/>
          <a:p>
            <a:fld id="{EDD5F93E-BA5F-F548-A31E-0AA1C4D7945C}" type="slidenum">
              <a:rPr lang="en-US" smtClean="0"/>
              <a:pPr/>
              <a:t>30</a:t>
            </a:fld>
            <a:endParaRPr lang="en-US" dirty="0"/>
          </a:p>
        </p:txBody>
      </p:sp>
      <p:sp>
        <p:nvSpPr>
          <p:cNvPr id="3" name="Title 2">
            <a:extLst>
              <a:ext uri="{FF2B5EF4-FFF2-40B4-BE49-F238E27FC236}">
                <a16:creationId xmlns:a16="http://schemas.microsoft.com/office/drawing/2014/main" id="{32A2DF02-9D96-2134-1B57-01757A4D6B90}"/>
              </a:ext>
            </a:extLst>
          </p:cNvPr>
          <p:cNvSpPr>
            <a:spLocks noGrp="1"/>
          </p:cNvSpPr>
          <p:nvPr>
            <p:ph type="title"/>
          </p:nvPr>
        </p:nvSpPr>
        <p:spPr>
          <a:xfrm>
            <a:off x="586213" y="1"/>
            <a:ext cx="11375189" cy="1127760"/>
          </a:xfrm>
        </p:spPr>
        <p:txBody>
          <a:bodyPr/>
          <a:lstStyle/>
          <a:p>
            <a:r>
              <a:rPr lang="en-US" dirty="0"/>
              <a:t>Static model: Geological Units table, modulus anisotropy &amp; embedment</a:t>
            </a:r>
          </a:p>
        </p:txBody>
      </p:sp>
      <p:pic>
        <p:nvPicPr>
          <p:cNvPr id="5" name="Picture 4">
            <a:extLst>
              <a:ext uri="{FF2B5EF4-FFF2-40B4-BE49-F238E27FC236}">
                <a16:creationId xmlns:a16="http://schemas.microsoft.com/office/drawing/2014/main" id="{B9EB7294-92A1-C2A4-3DB0-97B311108D1A}"/>
              </a:ext>
            </a:extLst>
          </p:cNvPr>
          <p:cNvPicPr>
            <a:picLocks noChangeAspect="1"/>
          </p:cNvPicPr>
          <p:nvPr/>
        </p:nvPicPr>
        <p:blipFill>
          <a:blip r:embed="rId2"/>
          <a:stretch>
            <a:fillRect/>
          </a:stretch>
        </p:blipFill>
        <p:spPr>
          <a:xfrm>
            <a:off x="801665" y="1624710"/>
            <a:ext cx="10062575" cy="4409775"/>
          </a:xfrm>
          <a:prstGeom prst="rect">
            <a:avLst/>
          </a:prstGeom>
        </p:spPr>
      </p:pic>
      <p:sp>
        <p:nvSpPr>
          <p:cNvPr id="4" name="Oval 3">
            <a:extLst>
              <a:ext uri="{FF2B5EF4-FFF2-40B4-BE49-F238E27FC236}">
                <a16:creationId xmlns:a16="http://schemas.microsoft.com/office/drawing/2014/main" id="{5F2F8ED7-A80A-F9DC-720F-D057621F6DDB}"/>
              </a:ext>
            </a:extLst>
          </p:cNvPr>
          <p:cNvSpPr/>
          <p:nvPr/>
        </p:nvSpPr>
        <p:spPr>
          <a:xfrm>
            <a:off x="6846395" y="2030706"/>
            <a:ext cx="1409853" cy="6454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5AD6613-949C-FDDC-FB33-7A2340C80C44}"/>
              </a:ext>
            </a:extLst>
          </p:cNvPr>
          <p:cNvSpPr/>
          <p:nvPr/>
        </p:nvSpPr>
        <p:spPr>
          <a:xfrm>
            <a:off x="8513276" y="2030706"/>
            <a:ext cx="1409853" cy="6454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32C0BA2-2360-C3D4-1C6B-6690B3EA7F6C}"/>
              </a:ext>
            </a:extLst>
          </p:cNvPr>
          <p:cNvSpPr txBox="1"/>
          <p:nvPr/>
        </p:nvSpPr>
        <p:spPr>
          <a:xfrm>
            <a:off x="586214" y="922636"/>
            <a:ext cx="9817533" cy="646331"/>
          </a:xfrm>
          <a:prstGeom prst="rect">
            <a:avLst/>
          </a:prstGeom>
          <a:noFill/>
        </p:spPr>
        <p:txBody>
          <a:bodyPr wrap="square" rtlCol="0">
            <a:spAutoFit/>
          </a:bodyPr>
          <a:lstStyle/>
          <a:p>
            <a:pPr algn="l"/>
            <a:r>
              <a:rPr lang="en-US" dirty="0"/>
              <a:t>Set modulus anisotropy to 0.8 and proppant embedment to 0.02. Assign the top cells, right click and ‘fill down’ to assign a constant value for all layers. </a:t>
            </a:r>
          </a:p>
        </p:txBody>
      </p:sp>
    </p:spTree>
    <p:extLst>
      <p:ext uri="{BB962C8B-B14F-4D97-AF65-F5344CB8AC3E}">
        <p14:creationId xmlns:p14="http://schemas.microsoft.com/office/powerpoint/2010/main" val="900523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98DA45A-187F-9481-6608-AF8A9D3CF6F5}"/>
              </a:ext>
            </a:extLst>
          </p:cNvPr>
          <p:cNvSpPr>
            <a:spLocks noGrp="1"/>
          </p:cNvSpPr>
          <p:nvPr>
            <p:ph type="sldNum" sz="quarter" idx="12"/>
          </p:nvPr>
        </p:nvSpPr>
        <p:spPr/>
        <p:txBody>
          <a:bodyPr/>
          <a:lstStyle/>
          <a:p>
            <a:fld id="{EDD5F93E-BA5F-F548-A31E-0AA1C4D7945C}" type="slidenum">
              <a:rPr lang="en-US" smtClean="0"/>
              <a:pPr/>
              <a:t>31</a:t>
            </a:fld>
            <a:endParaRPr lang="en-US" dirty="0"/>
          </a:p>
        </p:txBody>
      </p:sp>
      <p:sp>
        <p:nvSpPr>
          <p:cNvPr id="3" name="Title 2">
            <a:extLst>
              <a:ext uri="{FF2B5EF4-FFF2-40B4-BE49-F238E27FC236}">
                <a16:creationId xmlns:a16="http://schemas.microsoft.com/office/drawing/2014/main" id="{CE963109-D03A-92B7-12CF-992BA22F520A}"/>
              </a:ext>
            </a:extLst>
          </p:cNvPr>
          <p:cNvSpPr>
            <a:spLocks noGrp="1"/>
          </p:cNvSpPr>
          <p:nvPr>
            <p:ph type="title"/>
          </p:nvPr>
        </p:nvSpPr>
        <p:spPr/>
        <p:txBody>
          <a:bodyPr/>
          <a:lstStyle/>
          <a:p>
            <a:r>
              <a:rPr lang="en-US" dirty="0"/>
              <a:t>Static model: change SHmax azimuth</a:t>
            </a:r>
          </a:p>
        </p:txBody>
      </p:sp>
      <p:pic>
        <p:nvPicPr>
          <p:cNvPr id="6" name="Picture 5">
            <a:extLst>
              <a:ext uri="{FF2B5EF4-FFF2-40B4-BE49-F238E27FC236}">
                <a16:creationId xmlns:a16="http://schemas.microsoft.com/office/drawing/2014/main" id="{2FB57377-2C97-4FED-15F5-B7FE5D8BCD46}"/>
              </a:ext>
            </a:extLst>
          </p:cNvPr>
          <p:cNvPicPr>
            <a:picLocks noChangeAspect="1"/>
          </p:cNvPicPr>
          <p:nvPr/>
        </p:nvPicPr>
        <p:blipFill>
          <a:blip r:embed="rId2"/>
          <a:stretch>
            <a:fillRect/>
          </a:stretch>
        </p:blipFill>
        <p:spPr>
          <a:xfrm>
            <a:off x="977030" y="1850185"/>
            <a:ext cx="4593950" cy="3420101"/>
          </a:xfrm>
          <a:prstGeom prst="rect">
            <a:avLst/>
          </a:prstGeom>
        </p:spPr>
      </p:pic>
      <p:sp>
        <p:nvSpPr>
          <p:cNvPr id="4" name="Oval 3">
            <a:extLst>
              <a:ext uri="{FF2B5EF4-FFF2-40B4-BE49-F238E27FC236}">
                <a16:creationId xmlns:a16="http://schemas.microsoft.com/office/drawing/2014/main" id="{C5B1ED5B-B5F5-FD67-226B-55665FD58FC0}"/>
              </a:ext>
            </a:extLst>
          </p:cNvPr>
          <p:cNvSpPr/>
          <p:nvPr/>
        </p:nvSpPr>
        <p:spPr>
          <a:xfrm>
            <a:off x="1107654" y="3848519"/>
            <a:ext cx="3362701" cy="76833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1F69514-3572-EB43-B314-BF4AED82F228}"/>
              </a:ext>
            </a:extLst>
          </p:cNvPr>
          <p:cNvSpPr txBox="1"/>
          <p:nvPr/>
        </p:nvSpPr>
        <p:spPr>
          <a:xfrm>
            <a:off x="586214" y="922636"/>
            <a:ext cx="9817533" cy="369332"/>
          </a:xfrm>
          <a:prstGeom prst="rect">
            <a:avLst/>
          </a:prstGeom>
          <a:noFill/>
        </p:spPr>
        <p:txBody>
          <a:bodyPr wrap="square" rtlCol="0">
            <a:spAutoFit/>
          </a:bodyPr>
          <a:lstStyle/>
          <a:p>
            <a:pPr algn="l"/>
            <a:r>
              <a:rPr lang="en-US" dirty="0"/>
              <a:t>Set SHmax direction to 42 degrees.</a:t>
            </a:r>
          </a:p>
        </p:txBody>
      </p:sp>
    </p:spTree>
    <p:extLst>
      <p:ext uri="{BB962C8B-B14F-4D97-AF65-F5344CB8AC3E}">
        <p14:creationId xmlns:p14="http://schemas.microsoft.com/office/powerpoint/2010/main" val="25484064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1CBD9-F8F8-3F28-01D0-17F80C37DC7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754155-98D4-001D-1082-62054FC60143}"/>
              </a:ext>
            </a:extLst>
          </p:cNvPr>
          <p:cNvSpPr>
            <a:spLocks noGrp="1"/>
          </p:cNvSpPr>
          <p:nvPr>
            <p:ph type="sldNum" sz="quarter" idx="12"/>
          </p:nvPr>
        </p:nvSpPr>
        <p:spPr/>
        <p:txBody>
          <a:bodyPr/>
          <a:lstStyle/>
          <a:p>
            <a:fld id="{EDD5F93E-BA5F-F548-A31E-0AA1C4D7945C}" type="slidenum">
              <a:rPr lang="en-US" smtClean="0"/>
              <a:pPr/>
              <a:t>32</a:t>
            </a:fld>
            <a:endParaRPr lang="en-US" dirty="0"/>
          </a:p>
        </p:txBody>
      </p:sp>
      <p:sp>
        <p:nvSpPr>
          <p:cNvPr id="3" name="Title 2">
            <a:extLst>
              <a:ext uri="{FF2B5EF4-FFF2-40B4-BE49-F238E27FC236}">
                <a16:creationId xmlns:a16="http://schemas.microsoft.com/office/drawing/2014/main" id="{4435DB35-142B-1891-5A7E-FEC783629EDA}"/>
              </a:ext>
            </a:extLst>
          </p:cNvPr>
          <p:cNvSpPr>
            <a:spLocks noGrp="1"/>
          </p:cNvSpPr>
          <p:nvPr>
            <p:ph type="title"/>
          </p:nvPr>
        </p:nvSpPr>
        <p:spPr/>
        <p:txBody>
          <a:bodyPr/>
          <a:lstStyle/>
          <a:p>
            <a:r>
              <a:rPr lang="en-US" dirty="0"/>
              <a:t>Curve sets: set PDP using PDP wizard</a:t>
            </a:r>
          </a:p>
        </p:txBody>
      </p:sp>
      <p:sp>
        <p:nvSpPr>
          <p:cNvPr id="6" name="TextBox 5">
            <a:extLst>
              <a:ext uri="{FF2B5EF4-FFF2-40B4-BE49-F238E27FC236}">
                <a16:creationId xmlns:a16="http://schemas.microsoft.com/office/drawing/2014/main" id="{9ECDA9DC-64D2-274B-7AAE-6040033BDF51}"/>
              </a:ext>
            </a:extLst>
          </p:cNvPr>
          <p:cNvSpPr txBox="1"/>
          <p:nvPr/>
        </p:nvSpPr>
        <p:spPr>
          <a:xfrm>
            <a:off x="661327" y="985014"/>
            <a:ext cx="11173986" cy="646331"/>
          </a:xfrm>
          <a:prstGeom prst="rect">
            <a:avLst/>
          </a:prstGeom>
          <a:noFill/>
        </p:spPr>
        <p:txBody>
          <a:bodyPr wrap="square" rtlCol="0">
            <a:spAutoFit/>
          </a:bodyPr>
          <a:lstStyle/>
          <a:p>
            <a:pPr algn="l">
              <a:spcAft>
                <a:spcPts val="1200"/>
              </a:spcAft>
            </a:pPr>
            <a:r>
              <a:rPr lang="en-US" dirty="0"/>
              <a:t>Return to the Curve Sets panel and select the ‘Pressure dependent permeability wizard’. It will automatically set the permeability enhancement for each curve set based on the assigned layers.</a:t>
            </a:r>
          </a:p>
        </p:txBody>
      </p:sp>
      <p:pic>
        <p:nvPicPr>
          <p:cNvPr id="7" name="Picture 6">
            <a:extLst>
              <a:ext uri="{FF2B5EF4-FFF2-40B4-BE49-F238E27FC236}">
                <a16:creationId xmlns:a16="http://schemas.microsoft.com/office/drawing/2014/main" id="{DD61868F-CA14-06EE-A825-785D7BD4A1C7}"/>
              </a:ext>
            </a:extLst>
          </p:cNvPr>
          <p:cNvPicPr>
            <a:picLocks noChangeAspect="1"/>
          </p:cNvPicPr>
          <p:nvPr/>
        </p:nvPicPr>
        <p:blipFill>
          <a:blip r:embed="rId2"/>
          <a:stretch>
            <a:fillRect/>
          </a:stretch>
        </p:blipFill>
        <p:spPr>
          <a:xfrm>
            <a:off x="397273" y="2919955"/>
            <a:ext cx="4880917" cy="1457496"/>
          </a:xfrm>
          <a:prstGeom prst="rect">
            <a:avLst/>
          </a:prstGeom>
        </p:spPr>
      </p:pic>
      <p:pic>
        <p:nvPicPr>
          <p:cNvPr id="9" name="Picture 8">
            <a:extLst>
              <a:ext uri="{FF2B5EF4-FFF2-40B4-BE49-F238E27FC236}">
                <a16:creationId xmlns:a16="http://schemas.microsoft.com/office/drawing/2014/main" id="{BA7CE552-A917-08FE-7F3F-1A98A38774F6}"/>
              </a:ext>
            </a:extLst>
          </p:cNvPr>
          <p:cNvPicPr>
            <a:picLocks noChangeAspect="1"/>
          </p:cNvPicPr>
          <p:nvPr/>
        </p:nvPicPr>
        <p:blipFill>
          <a:blip r:embed="rId3"/>
          <a:stretch>
            <a:fillRect/>
          </a:stretch>
        </p:blipFill>
        <p:spPr>
          <a:xfrm>
            <a:off x="5965515" y="1866235"/>
            <a:ext cx="5955172" cy="3843793"/>
          </a:xfrm>
          <a:prstGeom prst="rect">
            <a:avLst/>
          </a:prstGeom>
        </p:spPr>
      </p:pic>
      <p:sp>
        <p:nvSpPr>
          <p:cNvPr id="10" name="Oval 9">
            <a:extLst>
              <a:ext uri="{FF2B5EF4-FFF2-40B4-BE49-F238E27FC236}">
                <a16:creationId xmlns:a16="http://schemas.microsoft.com/office/drawing/2014/main" id="{83D1AD07-C008-1AEC-764D-B014B4746C94}"/>
              </a:ext>
            </a:extLst>
          </p:cNvPr>
          <p:cNvSpPr/>
          <p:nvPr/>
        </p:nvSpPr>
        <p:spPr>
          <a:xfrm>
            <a:off x="373916" y="4022128"/>
            <a:ext cx="2293849" cy="3922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Brace 10">
            <a:extLst>
              <a:ext uri="{FF2B5EF4-FFF2-40B4-BE49-F238E27FC236}">
                <a16:creationId xmlns:a16="http://schemas.microsoft.com/office/drawing/2014/main" id="{ACCC1F72-8A3B-F2F4-D777-B7F01207C7F2}"/>
              </a:ext>
            </a:extLst>
          </p:cNvPr>
          <p:cNvSpPr/>
          <p:nvPr/>
        </p:nvSpPr>
        <p:spPr>
          <a:xfrm>
            <a:off x="5581291" y="3280242"/>
            <a:ext cx="289275" cy="1794787"/>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BA001634-93F3-1E83-7EA1-AAF37A36DF45}"/>
              </a:ext>
            </a:extLst>
          </p:cNvPr>
          <p:cNvSpPr txBox="1"/>
          <p:nvPr/>
        </p:nvSpPr>
        <p:spPr>
          <a:xfrm>
            <a:off x="6848518" y="4399095"/>
            <a:ext cx="2681674" cy="338554"/>
          </a:xfrm>
          <a:prstGeom prst="rect">
            <a:avLst/>
          </a:prstGeom>
          <a:noFill/>
        </p:spPr>
        <p:txBody>
          <a:bodyPr wrap="square">
            <a:spAutoFit/>
          </a:bodyPr>
          <a:lstStyle/>
          <a:p>
            <a:pPr algn="l">
              <a:spcAft>
                <a:spcPts val="1200"/>
              </a:spcAft>
            </a:pPr>
            <a:r>
              <a:rPr lang="en-US" sz="1600" dirty="0"/>
              <a:t>*Apply the wizard to all layers</a:t>
            </a:r>
          </a:p>
        </p:txBody>
      </p:sp>
      <p:sp>
        <p:nvSpPr>
          <p:cNvPr id="23" name="Rectangle 22">
            <a:extLst>
              <a:ext uri="{FF2B5EF4-FFF2-40B4-BE49-F238E27FC236}">
                <a16:creationId xmlns:a16="http://schemas.microsoft.com/office/drawing/2014/main" id="{8296107D-C771-E9D5-4813-B989B96BAE45}"/>
              </a:ext>
            </a:extLst>
          </p:cNvPr>
          <p:cNvSpPr/>
          <p:nvPr/>
        </p:nvSpPr>
        <p:spPr>
          <a:xfrm>
            <a:off x="5934065" y="5423029"/>
            <a:ext cx="1012835" cy="28699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B446EF98-F3C9-25A9-462B-61A1F1DD7DAC}"/>
              </a:ext>
            </a:extLst>
          </p:cNvPr>
          <p:cNvGrpSpPr/>
          <p:nvPr/>
        </p:nvGrpSpPr>
        <p:grpSpPr>
          <a:xfrm rot="399507">
            <a:off x="3051346" y="3985573"/>
            <a:ext cx="2309400" cy="348120"/>
            <a:chOff x="3001508" y="3689360"/>
            <a:chExt cx="2309400" cy="348120"/>
          </a:xfrm>
        </p:grpSpPr>
        <mc:AlternateContent xmlns:mc="http://schemas.openxmlformats.org/markup-compatibility/2006" xmlns:p14="http://schemas.microsoft.com/office/powerpoint/2010/main">
          <mc:Choice Requires="p14">
            <p:contentPart p14:bwMode="auto" r:id="rId4">
              <p14:nvContentPartPr>
                <p14:cNvPr id="28" name="Ink 27">
                  <a:extLst>
                    <a:ext uri="{FF2B5EF4-FFF2-40B4-BE49-F238E27FC236}">
                      <a16:creationId xmlns:a16="http://schemas.microsoft.com/office/drawing/2014/main" id="{1B1CA492-4CBF-D526-D470-C7B8A16691B4}"/>
                    </a:ext>
                  </a:extLst>
                </p14:cNvPr>
                <p14:cNvContentPartPr/>
                <p14:nvPr/>
              </p14:nvContentPartPr>
              <p14:xfrm>
                <a:off x="3001508" y="3758480"/>
                <a:ext cx="2246040" cy="279000"/>
              </p14:xfrm>
            </p:contentPart>
          </mc:Choice>
          <mc:Fallback xmlns="">
            <p:pic>
              <p:nvPicPr>
                <p:cNvPr id="28" name="Ink 27">
                  <a:extLst>
                    <a:ext uri="{FF2B5EF4-FFF2-40B4-BE49-F238E27FC236}">
                      <a16:creationId xmlns:a16="http://schemas.microsoft.com/office/drawing/2014/main" id="{1B1CA492-4CBF-D526-D470-C7B8A16691B4}"/>
                    </a:ext>
                  </a:extLst>
                </p:cNvPr>
                <p:cNvPicPr/>
                <p:nvPr/>
              </p:nvPicPr>
              <p:blipFill>
                <a:blip r:embed="rId6"/>
                <a:stretch>
                  <a:fillRect/>
                </a:stretch>
              </p:blipFill>
              <p:spPr>
                <a:xfrm>
                  <a:off x="2992508" y="3749840"/>
                  <a:ext cx="226368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9" name="Ink 28">
                  <a:extLst>
                    <a:ext uri="{FF2B5EF4-FFF2-40B4-BE49-F238E27FC236}">
                      <a16:creationId xmlns:a16="http://schemas.microsoft.com/office/drawing/2014/main" id="{42766A93-5545-39F4-4300-33111A9AB4E9}"/>
                    </a:ext>
                  </a:extLst>
                </p14:cNvPr>
                <p14:cNvContentPartPr/>
                <p14:nvPr/>
              </p14:nvContentPartPr>
              <p14:xfrm>
                <a:off x="5108588" y="3689360"/>
                <a:ext cx="202320" cy="200160"/>
              </p14:xfrm>
            </p:contentPart>
          </mc:Choice>
          <mc:Fallback xmlns="">
            <p:pic>
              <p:nvPicPr>
                <p:cNvPr id="29" name="Ink 28">
                  <a:extLst>
                    <a:ext uri="{FF2B5EF4-FFF2-40B4-BE49-F238E27FC236}">
                      <a16:creationId xmlns:a16="http://schemas.microsoft.com/office/drawing/2014/main" id="{42766A93-5545-39F4-4300-33111A9AB4E9}"/>
                    </a:ext>
                  </a:extLst>
                </p:cNvPr>
                <p:cNvPicPr/>
                <p:nvPr/>
              </p:nvPicPr>
              <p:blipFill>
                <a:blip r:embed="rId8"/>
                <a:stretch>
                  <a:fillRect/>
                </a:stretch>
              </p:blipFill>
              <p:spPr>
                <a:xfrm>
                  <a:off x="5099588" y="3680720"/>
                  <a:ext cx="219960" cy="217800"/>
                </a:xfrm>
                <a:prstGeom prst="rect">
                  <a:avLst/>
                </a:prstGeom>
              </p:spPr>
            </p:pic>
          </mc:Fallback>
        </mc:AlternateContent>
      </p:grpSp>
    </p:spTree>
    <p:extLst>
      <p:ext uri="{BB962C8B-B14F-4D97-AF65-F5344CB8AC3E}">
        <p14:creationId xmlns:p14="http://schemas.microsoft.com/office/powerpoint/2010/main" val="22998612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90C95-CBF9-9D80-D001-36FB63BE98A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656A90-7DA2-23F5-E3A2-CA8BA8CDEA62}"/>
              </a:ext>
            </a:extLst>
          </p:cNvPr>
          <p:cNvSpPr>
            <a:spLocks noGrp="1"/>
          </p:cNvSpPr>
          <p:nvPr>
            <p:ph type="sldNum" sz="quarter" idx="12"/>
          </p:nvPr>
        </p:nvSpPr>
        <p:spPr/>
        <p:txBody>
          <a:bodyPr/>
          <a:lstStyle/>
          <a:p>
            <a:fld id="{EDD5F93E-BA5F-F548-A31E-0AA1C4D7945C}" type="slidenum">
              <a:rPr lang="en-US" smtClean="0"/>
              <a:pPr/>
              <a:t>33</a:t>
            </a:fld>
            <a:endParaRPr lang="en-US" dirty="0"/>
          </a:p>
        </p:txBody>
      </p:sp>
      <p:sp>
        <p:nvSpPr>
          <p:cNvPr id="3" name="Title 2">
            <a:extLst>
              <a:ext uri="{FF2B5EF4-FFF2-40B4-BE49-F238E27FC236}">
                <a16:creationId xmlns:a16="http://schemas.microsoft.com/office/drawing/2014/main" id="{780A6B0F-1C0B-8E6B-627D-5381097B523A}"/>
              </a:ext>
            </a:extLst>
          </p:cNvPr>
          <p:cNvSpPr>
            <a:spLocks noGrp="1"/>
          </p:cNvSpPr>
          <p:nvPr>
            <p:ph type="title"/>
          </p:nvPr>
        </p:nvSpPr>
        <p:spPr/>
        <p:txBody>
          <a:bodyPr/>
          <a:lstStyle/>
          <a:p>
            <a:r>
              <a:rPr lang="en-US" dirty="0"/>
              <a:t>Curve sets: Check the PDP tables</a:t>
            </a:r>
          </a:p>
        </p:txBody>
      </p:sp>
      <p:pic>
        <p:nvPicPr>
          <p:cNvPr id="12" name="Picture 11">
            <a:extLst>
              <a:ext uri="{FF2B5EF4-FFF2-40B4-BE49-F238E27FC236}">
                <a16:creationId xmlns:a16="http://schemas.microsoft.com/office/drawing/2014/main" id="{AF7A8D2A-F544-9FFD-13C8-8A5E8A5236CA}"/>
              </a:ext>
            </a:extLst>
          </p:cNvPr>
          <p:cNvPicPr>
            <a:picLocks noChangeAspect="1"/>
          </p:cNvPicPr>
          <p:nvPr/>
        </p:nvPicPr>
        <p:blipFill>
          <a:blip r:embed="rId2"/>
          <a:srcRect/>
          <a:stretch/>
        </p:blipFill>
        <p:spPr>
          <a:xfrm>
            <a:off x="6313725" y="2890247"/>
            <a:ext cx="4121920" cy="2023579"/>
          </a:xfrm>
          <a:prstGeom prst="rect">
            <a:avLst/>
          </a:prstGeom>
        </p:spPr>
      </p:pic>
      <p:pic>
        <p:nvPicPr>
          <p:cNvPr id="14" name="Picture 13">
            <a:extLst>
              <a:ext uri="{FF2B5EF4-FFF2-40B4-BE49-F238E27FC236}">
                <a16:creationId xmlns:a16="http://schemas.microsoft.com/office/drawing/2014/main" id="{07A3D7EF-6FA7-A570-81DF-A98A95180C84}"/>
              </a:ext>
            </a:extLst>
          </p:cNvPr>
          <p:cNvPicPr>
            <a:picLocks noChangeAspect="1"/>
          </p:cNvPicPr>
          <p:nvPr/>
        </p:nvPicPr>
        <p:blipFill>
          <a:blip r:embed="rId3"/>
          <a:srcRect/>
          <a:stretch/>
        </p:blipFill>
        <p:spPr>
          <a:xfrm>
            <a:off x="955251" y="2890248"/>
            <a:ext cx="4133159" cy="2023579"/>
          </a:xfrm>
          <a:prstGeom prst="rect">
            <a:avLst/>
          </a:prstGeom>
        </p:spPr>
      </p:pic>
      <p:pic>
        <p:nvPicPr>
          <p:cNvPr id="25" name="Picture 24">
            <a:extLst>
              <a:ext uri="{FF2B5EF4-FFF2-40B4-BE49-F238E27FC236}">
                <a16:creationId xmlns:a16="http://schemas.microsoft.com/office/drawing/2014/main" id="{44130607-5869-889B-D67F-839A3149EB52}"/>
              </a:ext>
            </a:extLst>
          </p:cNvPr>
          <p:cNvPicPr>
            <a:picLocks noChangeAspect="1"/>
          </p:cNvPicPr>
          <p:nvPr/>
        </p:nvPicPr>
        <p:blipFill>
          <a:blip r:embed="rId4"/>
          <a:srcRect r="26295"/>
          <a:stretch/>
        </p:blipFill>
        <p:spPr>
          <a:xfrm>
            <a:off x="6313725" y="1996463"/>
            <a:ext cx="5389261" cy="347444"/>
          </a:xfrm>
          <a:prstGeom prst="rect">
            <a:avLst/>
          </a:prstGeom>
        </p:spPr>
      </p:pic>
      <p:pic>
        <p:nvPicPr>
          <p:cNvPr id="31" name="Picture 30">
            <a:extLst>
              <a:ext uri="{FF2B5EF4-FFF2-40B4-BE49-F238E27FC236}">
                <a16:creationId xmlns:a16="http://schemas.microsoft.com/office/drawing/2014/main" id="{AD714B16-B530-393F-7BC5-C6A6D418EFE9}"/>
              </a:ext>
            </a:extLst>
          </p:cNvPr>
          <p:cNvPicPr>
            <a:picLocks noChangeAspect="1"/>
          </p:cNvPicPr>
          <p:nvPr/>
        </p:nvPicPr>
        <p:blipFill>
          <a:blip r:embed="rId5"/>
          <a:srcRect l="1" r="5381" b="3646"/>
          <a:stretch/>
        </p:blipFill>
        <p:spPr>
          <a:xfrm>
            <a:off x="912146" y="2001996"/>
            <a:ext cx="5183853" cy="341911"/>
          </a:xfrm>
          <a:prstGeom prst="rect">
            <a:avLst/>
          </a:prstGeom>
        </p:spPr>
      </p:pic>
      <p:sp>
        <p:nvSpPr>
          <p:cNvPr id="32" name="TextBox 31">
            <a:extLst>
              <a:ext uri="{FF2B5EF4-FFF2-40B4-BE49-F238E27FC236}">
                <a16:creationId xmlns:a16="http://schemas.microsoft.com/office/drawing/2014/main" id="{5EC7EA8E-170A-6603-2286-A0E0F36880F1}"/>
              </a:ext>
            </a:extLst>
          </p:cNvPr>
          <p:cNvSpPr txBox="1"/>
          <p:nvPr/>
        </p:nvSpPr>
        <p:spPr>
          <a:xfrm>
            <a:off x="653536" y="965383"/>
            <a:ext cx="11124334" cy="646331"/>
          </a:xfrm>
          <a:prstGeom prst="rect">
            <a:avLst/>
          </a:prstGeom>
          <a:noFill/>
        </p:spPr>
        <p:txBody>
          <a:bodyPr wrap="square" rtlCol="0">
            <a:spAutoFit/>
          </a:bodyPr>
          <a:lstStyle/>
          <a:p>
            <a:pPr algn="l">
              <a:spcAft>
                <a:spcPts val="1200"/>
              </a:spcAft>
            </a:pPr>
            <a:r>
              <a:rPr lang="en-US" dirty="0"/>
              <a:t>The resulting PDP tables can be found by expanding each curve set, scrolling down to the ‘Reversible pressure dependent permeability table’ section, and viewing the ‘Isotropic permeability factor’ tables.</a:t>
            </a:r>
          </a:p>
        </p:txBody>
      </p:sp>
      <p:sp>
        <p:nvSpPr>
          <p:cNvPr id="4" name="TextBox 3">
            <a:extLst>
              <a:ext uri="{FF2B5EF4-FFF2-40B4-BE49-F238E27FC236}">
                <a16:creationId xmlns:a16="http://schemas.microsoft.com/office/drawing/2014/main" id="{0E02B02E-D052-CC2C-E5D0-571C53C2002A}"/>
              </a:ext>
            </a:extLst>
          </p:cNvPr>
          <p:cNvSpPr txBox="1"/>
          <p:nvPr/>
        </p:nvSpPr>
        <p:spPr>
          <a:xfrm>
            <a:off x="1165758" y="2371763"/>
            <a:ext cx="285387" cy="553357"/>
          </a:xfrm>
          <a:prstGeom prst="rect">
            <a:avLst/>
          </a:prstGeom>
          <a:noFill/>
        </p:spPr>
        <p:txBody>
          <a:bodyPr wrap="square" rtlCol="0">
            <a:spAutoFit/>
          </a:bodyPr>
          <a:lstStyle/>
          <a:p>
            <a:pPr algn="l">
              <a:lnSpc>
                <a:spcPts val="1000"/>
              </a:lnSpc>
            </a:pPr>
            <a:r>
              <a:rPr lang="en-US" sz="3200" b="1" dirty="0"/>
              <a:t>.</a:t>
            </a:r>
          </a:p>
          <a:p>
            <a:pPr algn="l">
              <a:lnSpc>
                <a:spcPts val="1000"/>
              </a:lnSpc>
            </a:pPr>
            <a:r>
              <a:rPr lang="en-US" sz="3200" b="1" dirty="0"/>
              <a:t>.</a:t>
            </a:r>
          </a:p>
          <a:p>
            <a:pPr algn="l">
              <a:lnSpc>
                <a:spcPts val="1000"/>
              </a:lnSpc>
            </a:pPr>
            <a:r>
              <a:rPr lang="en-US" sz="3200" b="1" dirty="0"/>
              <a:t>.</a:t>
            </a:r>
          </a:p>
        </p:txBody>
      </p:sp>
      <p:sp>
        <p:nvSpPr>
          <p:cNvPr id="5" name="TextBox 4">
            <a:extLst>
              <a:ext uri="{FF2B5EF4-FFF2-40B4-BE49-F238E27FC236}">
                <a16:creationId xmlns:a16="http://schemas.microsoft.com/office/drawing/2014/main" id="{8D5104C2-7AA9-2A5F-128E-4D5E946A26E1}"/>
              </a:ext>
            </a:extLst>
          </p:cNvPr>
          <p:cNvSpPr txBox="1"/>
          <p:nvPr/>
        </p:nvSpPr>
        <p:spPr>
          <a:xfrm>
            <a:off x="1451495" y="2415946"/>
            <a:ext cx="791354" cy="338554"/>
          </a:xfrm>
          <a:prstGeom prst="rect">
            <a:avLst/>
          </a:prstGeom>
          <a:noFill/>
        </p:spPr>
        <p:txBody>
          <a:bodyPr wrap="square" rtlCol="0">
            <a:spAutoFit/>
          </a:bodyPr>
          <a:lstStyle/>
          <a:p>
            <a:pPr algn="l"/>
            <a:r>
              <a:rPr lang="en-US" sz="1600" i="1" dirty="0"/>
              <a:t>scroll</a:t>
            </a:r>
          </a:p>
        </p:txBody>
      </p:sp>
      <p:sp>
        <p:nvSpPr>
          <p:cNvPr id="8" name="TextBox 7">
            <a:extLst>
              <a:ext uri="{FF2B5EF4-FFF2-40B4-BE49-F238E27FC236}">
                <a16:creationId xmlns:a16="http://schemas.microsoft.com/office/drawing/2014/main" id="{186E9136-18AC-DE5E-2E4D-7FEA5768E0EC}"/>
              </a:ext>
            </a:extLst>
          </p:cNvPr>
          <p:cNvSpPr txBox="1"/>
          <p:nvPr/>
        </p:nvSpPr>
        <p:spPr>
          <a:xfrm>
            <a:off x="6613708" y="2354886"/>
            <a:ext cx="285387" cy="553357"/>
          </a:xfrm>
          <a:prstGeom prst="rect">
            <a:avLst/>
          </a:prstGeom>
          <a:noFill/>
        </p:spPr>
        <p:txBody>
          <a:bodyPr wrap="square" rtlCol="0">
            <a:spAutoFit/>
          </a:bodyPr>
          <a:lstStyle/>
          <a:p>
            <a:pPr algn="l">
              <a:lnSpc>
                <a:spcPts val="1000"/>
              </a:lnSpc>
            </a:pPr>
            <a:r>
              <a:rPr lang="en-US" sz="3200" b="1" dirty="0"/>
              <a:t>.</a:t>
            </a:r>
          </a:p>
          <a:p>
            <a:pPr algn="l">
              <a:lnSpc>
                <a:spcPts val="1000"/>
              </a:lnSpc>
            </a:pPr>
            <a:r>
              <a:rPr lang="en-US" sz="3200" b="1" dirty="0"/>
              <a:t>.</a:t>
            </a:r>
          </a:p>
          <a:p>
            <a:pPr algn="l">
              <a:lnSpc>
                <a:spcPts val="1000"/>
              </a:lnSpc>
            </a:pPr>
            <a:r>
              <a:rPr lang="en-US" sz="3200" b="1" dirty="0"/>
              <a:t>.</a:t>
            </a:r>
          </a:p>
        </p:txBody>
      </p:sp>
      <p:sp>
        <p:nvSpPr>
          <p:cNvPr id="13" name="TextBox 12">
            <a:extLst>
              <a:ext uri="{FF2B5EF4-FFF2-40B4-BE49-F238E27FC236}">
                <a16:creationId xmlns:a16="http://schemas.microsoft.com/office/drawing/2014/main" id="{3CD4F602-996C-2BA8-13FD-338198724D5C}"/>
              </a:ext>
            </a:extLst>
          </p:cNvPr>
          <p:cNvSpPr txBox="1"/>
          <p:nvPr/>
        </p:nvSpPr>
        <p:spPr>
          <a:xfrm>
            <a:off x="6899445" y="2399069"/>
            <a:ext cx="791354" cy="338554"/>
          </a:xfrm>
          <a:prstGeom prst="rect">
            <a:avLst/>
          </a:prstGeom>
          <a:noFill/>
        </p:spPr>
        <p:txBody>
          <a:bodyPr wrap="square" rtlCol="0">
            <a:spAutoFit/>
          </a:bodyPr>
          <a:lstStyle/>
          <a:p>
            <a:pPr algn="l"/>
            <a:r>
              <a:rPr lang="en-US" sz="1600" i="1" dirty="0"/>
              <a:t>scroll</a:t>
            </a:r>
          </a:p>
        </p:txBody>
      </p:sp>
      <p:sp>
        <p:nvSpPr>
          <p:cNvPr id="6" name="Oval 5">
            <a:extLst>
              <a:ext uri="{FF2B5EF4-FFF2-40B4-BE49-F238E27FC236}">
                <a16:creationId xmlns:a16="http://schemas.microsoft.com/office/drawing/2014/main" id="{53EF5B02-0C18-14D0-FC98-757BF0EFDB5D}"/>
              </a:ext>
            </a:extLst>
          </p:cNvPr>
          <p:cNvSpPr/>
          <p:nvPr/>
        </p:nvSpPr>
        <p:spPr>
          <a:xfrm>
            <a:off x="856402" y="1987647"/>
            <a:ext cx="904097" cy="3922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1AE89A-02F8-625B-0120-8680E54C376E}"/>
              </a:ext>
            </a:extLst>
          </p:cNvPr>
          <p:cNvSpPr/>
          <p:nvPr/>
        </p:nvSpPr>
        <p:spPr>
          <a:xfrm>
            <a:off x="6252994" y="1981362"/>
            <a:ext cx="904097" cy="3922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81416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2377D-831E-1273-3489-CCDD28C15E0C}"/>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94E5A382-D6B1-C959-BBE7-A9FE8728DA6F}"/>
              </a:ext>
            </a:extLst>
          </p:cNvPr>
          <p:cNvPicPr>
            <a:picLocks noChangeAspect="1"/>
          </p:cNvPicPr>
          <p:nvPr/>
        </p:nvPicPr>
        <p:blipFill>
          <a:blip r:embed="rId2"/>
          <a:stretch>
            <a:fillRect/>
          </a:stretch>
        </p:blipFill>
        <p:spPr>
          <a:xfrm>
            <a:off x="586214" y="1595140"/>
            <a:ext cx="11196211" cy="3920066"/>
          </a:xfrm>
          <a:prstGeom prst="rect">
            <a:avLst/>
          </a:prstGeom>
        </p:spPr>
      </p:pic>
      <p:sp>
        <p:nvSpPr>
          <p:cNvPr id="2" name="Slide Number Placeholder 1">
            <a:extLst>
              <a:ext uri="{FF2B5EF4-FFF2-40B4-BE49-F238E27FC236}">
                <a16:creationId xmlns:a16="http://schemas.microsoft.com/office/drawing/2014/main" id="{4036E841-3F78-5952-2443-935F81D1D3EA}"/>
              </a:ext>
            </a:extLst>
          </p:cNvPr>
          <p:cNvSpPr>
            <a:spLocks noGrp="1"/>
          </p:cNvSpPr>
          <p:nvPr>
            <p:ph type="sldNum" sz="quarter" idx="12"/>
          </p:nvPr>
        </p:nvSpPr>
        <p:spPr/>
        <p:txBody>
          <a:bodyPr/>
          <a:lstStyle/>
          <a:p>
            <a:fld id="{EDD5F93E-BA5F-F548-A31E-0AA1C4D7945C}" type="slidenum">
              <a:rPr lang="en-US" smtClean="0"/>
              <a:pPr/>
              <a:t>34</a:t>
            </a:fld>
            <a:endParaRPr lang="en-US" dirty="0"/>
          </a:p>
        </p:txBody>
      </p:sp>
      <p:sp>
        <p:nvSpPr>
          <p:cNvPr id="3" name="Title 2">
            <a:extLst>
              <a:ext uri="{FF2B5EF4-FFF2-40B4-BE49-F238E27FC236}">
                <a16:creationId xmlns:a16="http://schemas.microsoft.com/office/drawing/2014/main" id="{080EA4BA-9696-7D14-B8FE-2D3975AFC790}"/>
              </a:ext>
            </a:extLst>
          </p:cNvPr>
          <p:cNvSpPr>
            <a:spLocks noGrp="1"/>
          </p:cNvSpPr>
          <p:nvPr>
            <p:ph type="title"/>
          </p:nvPr>
        </p:nvSpPr>
        <p:spPr/>
        <p:txBody>
          <a:bodyPr/>
          <a:lstStyle/>
          <a:p>
            <a:r>
              <a:rPr lang="en-US" dirty="0"/>
              <a:t>Wells and </a:t>
            </a:r>
            <a:r>
              <a:rPr lang="en-US" dirty="0" err="1"/>
              <a:t>perfs</a:t>
            </a:r>
            <a:r>
              <a:rPr lang="en-US" dirty="0"/>
              <a:t>: delete wells from template</a:t>
            </a:r>
          </a:p>
        </p:txBody>
      </p:sp>
      <p:sp>
        <p:nvSpPr>
          <p:cNvPr id="4" name="Oval 3">
            <a:extLst>
              <a:ext uri="{FF2B5EF4-FFF2-40B4-BE49-F238E27FC236}">
                <a16:creationId xmlns:a16="http://schemas.microsoft.com/office/drawing/2014/main" id="{E2421157-D79D-1B88-5A43-582B71F78C2F}"/>
              </a:ext>
            </a:extLst>
          </p:cNvPr>
          <p:cNvSpPr/>
          <p:nvPr/>
        </p:nvSpPr>
        <p:spPr>
          <a:xfrm>
            <a:off x="11223234" y="4745685"/>
            <a:ext cx="316906" cy="351264"/>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0C1B4B1-8179-5EB4-2A3D-6306ED49FFB1}"/>
              </a:ext>
            </a:extLst>
          </p:cNvPr>
          <p:cNvSpPr/>
          <p:nvPr/>
        </p:nvSpPr>
        <p:spPr>
          <a:xfrm>
            <a:off x="11223234" y="5138917"/>
            <a:ext cx="316906" cy="351264"/>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6BE628E-C6EA-7C4E-6730-B2CD98EA631B}"/>
              </a:ext>
            </a:extLst>
          </p:cNvPr>
          <p:cNvSpPr txBox="1"/>
          <p:nvPr/>
        </p:nvSpPr>
        <p:spPr>
          <a:xfrm>
            <a:off x="586214" y="922636"/>
            <a:ext cx="9817533" cy="369332"/>
          </a:xfrm>
          <a:prstGeom prst="rect">
            <a:avLst/>
          </a:prstGeom>
          <a:noFill/>
        </p:spPr>
        <p:txBody>
          <a:bodyPr wrap="square" rtlCol="0">
            <a:spAutoFit/>
          </a:bodyPr>
          <a:lstStyle/>
          <a:p>
            <a:pPr algn="l"/>
            <a:r>
              <a:rPr lang="en-US" dirty="0"/>
              <a:t>Delete default wells</a:t>
            </a:r>
          </a:p>
        </p:txBody>
      </p:sp>
    </p:spTree>
    <p:extLst>
      <p:ext uri="{BB962C8B-B14F-4D97-AF65-F5344CB8AC3E}">
        <p14:creationId xmlns:p14="http://schemas.microsoft.com/office/powerpoint/2010/main" val="39779960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D2EF9-6794-4589-B211-1D08488EDE3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C94FB50C-ABAB-2141-DAF2-1A8D07507904}"/>
              </a:ext>
            </a:extLst>
          </p:cNvPr>
          <p:cNvPicPr>
            <a:picLocks noChangeAspect="1"/>
          </p:cNvPicPr>
          <p:nvPr/>
        </p:nvPicPr>
        <p:blipFill>
          <a:blip r:embed="rId2"/>
          <a:stretch>
            <a:fillRect/>
          </a:stretch>
        </p:blipFill>
        <p:spPr>
          <a:xfrm>
            <a:off x="5653206" y="1248324"/>
            <a:ext cx="4273240" cy="5546807"/>
          </a:xfrm>
          <a:prstGeom prst="rect">
            <a:avLst/>
          </a:prstGeom>
        </p:spPr>
      </p:pic>
      <p:sp>
        <p:nvSpPr>
          <p:cNvPr id="2" name="Slide Number Placeholder 1">
            <a:extLst>
              <a:ext uri="{FF2B5EF4-FFF2-40B4-BE49-F238E27FC236}">
                <a16:creationId xmlns:a16="http://schemas.microsoft.com/office/drawing/2014/main" id="{852C21EF-2F02-7788-845D-FF2DB1AED9A6}"/>
              </a:ext>
            </a:extLst>
          </p:cNvPr>
          <p:cNvSpPr>
            <a:spLocks noGrp="1"/>
          </p:cNvSpPr>
          <p:nvPr>
            <p:ph type="sldNum" sz="quarter" idx="12"/>
          </p:nvPr>
        </p:nvSpPr>
        <p:spPr/>
        <p:txBody>
          <a:bodyPr/>
          <a:lstStyle/>
          <a:p>
            <a:fld id="{EDD5F93E-BA5F-F548-A31E-0AA1C4D7945C}" type="slidenum">
              <a:rPr lang="en-US" smtClean="0"/>
              <a:pPr/>
              <a:t>35</a:t>
            </a:fld>
            <a:endParaRPr lang="en-US" dirty="0"/>
          </a:p>
        </p:txBody>
      </p:sp>
      <p:sp>
        <p:nvSpPr>
          <p:cNvPr id="3" name="Title 2">
            <a:extLst>
              <a:ext uri="{FF2B5EF4-FFF2-40B4-BE49-F238E27FC236}">
                <a16:creationId xmlns:a16="http://schemas.microsoft.com/office/drawing/2014/main" id="{9FAE0835-F0EC-3F87-DC73-F8E97E9EB3F1}"/>
              </a:ext>
            </a:extLst>
          </p:cNvPr>
          <p:cNvSpPr>
            <a:spLocks noGrp="1"/>
          </p:cNvSpPr>
          <p:nvPr>
            <p:ph type="title"/>
          </p:nvPr>
        </p:nvSpPr>
        <p:spPr/>
        <p:txBody>
          <a:bodyPr/>
          <a:lstStyle/>
          <a:p>
            <a:r>
              <a:rPr lang="en-US" dirty="0"/>
              <a:t>Wells and </a:t>
            </a:r>
            <a:r>
              <a:rPr lang="en-US" dirty="0" err="1"/>
              <a:t>perfs</a:t>
            </a:r>
            <a:r>
              <a:rPr lang="en-US" dirty="0"/>
              <a:t>: import wells from surveys (slide 1 of 4)</a:t>
            </a:r>
          </a:p>
        </p:txBody>
      </p:sp>
      <p:pic>
        <p:nvPicPr>
          <p:cNvPr id="7" name="Picture 6">
            <a:extLst>
              <a:ext uri="{FF2B5EF4-FFF2-40B4-BE49-F238E27FC236}">
                <a16:creationId xmlns:a16="http://schemas.microsoft.com/office/drawing/2014/main" id="{79524092-DBC9-509D-4B18-E68E93148997}"/>
              </a:ext>
            </a:extLst>
          </p:cNvPr>
          <p:cNvPicPr>
            <a:picLocks noChangeAspect="1"/>
          </p:cNvPicPr>
          <p:nvPr/>
        </p:nvPicPr>
        <p:blipFill>
          <a:blip r:embed="rId3"/>
          <a:srcRect r="14196" b="29113"/>
          <a:stretch/>
        </p:blipFill>
        <p:spPr>
          <a:xfrm>
            <a:off x="481687" y="1219749"/>
            <a:ext cx="3347596" cy="4861433"/>
          </a:xfrm>
          <a:prstGeom prst="rect">
            <a:avLst/>
          </a:prstGeom>
        </p:spPr>
      </p:pic>
      <p:sp>
        <p:nvSpPr>
          <p:cNvPr id="8" name="Oval 7">
            <a:extLst>
              <a:ext uri="{FF2B5EF4-FFF2-40B4-BE49-F238E27FC236}">
                <a16:creationId xmlns:a16="http://schemas.microsoft.com/office/drawing/2014/main" id="{BA2CB169-C5FC-F9DE-4C98-64E1FF6E9A12}"/>
              </a:ext>
            </a:extLst>
          </p:cNvPr>
          <p:cNvSpPr/>
          <p:nvPr/>
        </p:nvSpPr>
        <p:spPr>
          <a:xfrm>
            <a:off x="438195" y="4665132"/>
            <a:ext cx="2293849" cy="50508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D094F6A-6021-FA8E-32C4-4BD2E9978BB4}"/>
              </a:ext>
            </a:extLst>
          </p:cNvPr>
          <p:cNvSpPr txBox="1"/>
          <p:nvPr/>
        </p:nvSpPr>
        <p:spPr>
          <a:xfrm>
            <a:off x="8747745" y="3545123"/>
            <a:ext cx="3444255" cy="1477328"/>
          </a:xfrm>
          <a:prstGeom prst="rect">
            <a:avLst/>
          </a:prstGeom>
          <a:noFill/>
        </p:spPr>
        <p:txBody>
          <a:bodyPr wrap="square" rtlCol="0">
            <a:spAutoFit/>
          </a:bodyPr>
          <a:lstStyle/>
          <a:p>
            <a:pPr algn="l"/>
            <a:r>
              <a:rPr lang="en-US" u="sng" dirty="0"/>
              <a:t>Important</a:t>
            </a:r>
            <a:r>
              <a:rPr lang="en-US" dirty="0"/>
              <a:t>: when importing the first well, re-center the matrix around 14,400 MD. This is the center of the well section to be simulated. </a:t>
            </a:r>
          </a:p>
        </p:txBody>
      </p:sp>
      <p:sp>
        <p:nvSpPr>
          <p:cNvPr id="14" name="Left Brace 13">
            <a:extLst>
              <a:ext uri="{FF2B5EF4-FFF2-40B4-BE49-F238E27FC236}">
                <a16:creationId xmlns:a16="http://schemas.microsoft.com/office/drawing/2014/main" id="{BBE54476-35AD-37A6-328C-8A9845A3B1CD}"/>
              </a:ext>
            </a:extLst>
          </p:cNvPr>
          <p:cNvSpPr/>
          <p:nvPr/>
        </p:nvSpPr>
        <p:spPr>
          <a:xfrm>
            <a:off x="5260477" y="2441918"/>
            <a:ext cx="353815" cy="3320707"/>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C88BAC3F-7889-F966-ACCB-AE898ECB99EC}"/>
                  </a:ext>
                </a:extLst>
              </p14:cNvPr>
              <p14:cNvContentPartPr/>
              <p14:nvPr/>
            </p14:nvContentPartPr>
            <p14:xfrm>
              <a:off x="3076290" y="4161960"/>
              <a:ext cx="1843200" cy="686520"/>
            </p14:xfrm>
          </p:contentPart>
        </mc:Choice>
        <mc:Fallback xmlns="">
          <p:pic>
            <p:nvPicPr>
              <p:cNvPr id="15" name="Ink 14">
                <a:extLst>
                  <a:ext uri="{FF2B5EF4-FFF2-40B4-BE49-F238E27FC236}">
                    <a16:creationId xmlns:a16="http://schemas.microsoft.com/office/drawing/2014/main" id="{C88BAC3F-7889-F966-ACCB-AE898ECB99EC}"/>
                  </a:ext>
                </a:extLst>
              </p:cNvPr>
              <p:cNvPicPr/>
              <p:nvPr/>
            </p:nvPicPr>
            <p:blipFill>
              <a:blip r:embed="rId5"/>
              <a:stretch>
                <a:fillRect/>
              </a:stretch>
            </p:blipFill>
            <p:spPr>
              <a:xfrm>
                <a:off x="3067650" y="4153320"/>
                <a:ext cx="1860840" cy="7041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1" name="Ink 20">
                <a:extLst>
                  <a:ext uri="{FF2B5EF4-FFF2-40B4-BE49-F238E27FC236}">
                    <a16:creationId xmlns:a16="http://schemas.microsoft.com/office/drawing/2014/main" id="{594552F5-2E2B-7709-6FBD-5303599842C5}"/>
                  </a:ext>
                </a:extLst>
              </p14:cNvPr>
              <p14:cNvContentPartPr/>
              <p14:nvPr/>
            </p14:nvContentPartPr>
            <p14:xfrm>
              <a:off x="4733730" y="4038480"/>
              <a:ext cx="262080" cy="268920"/>
            </p14:xfrm>
          </p:contentPart>
        </mc:Choice>
        <mc:Fallback xmlns="">
          <p:pic>
            <p:nvPicPr>
              <p:cNvPr id="21" name="Ink 20">
                <a:extLst>
                  <a:ext uri="{FF2B5EF4-FFF2-40B4-BE49-F238E27FC236}">
                    <a16:creationId xmlns:a16="http://schemas.microsoft.com/office/drawing/2014/main" id="{594552F5-2E2B-7709-6FBD-5303599842C5}"/>
                  </a:ext>
                </a:extLst>
              </p:cNvPr>
              <p:cNvPicPr/>
              <p:nvPr/>
            </p:nvPicPr>
            <p:blipFill>
              <a:blip r:embed="rId7"/>
              <a:stretch>
                <a:fillRect/>
              </a:stretch>
            </p:blipFill>
            <p:spPr>
              <a:xfrm>
                <a:off x="4725090" y="4029480"/>
                <a:ext cx="279720" cy="286560"/>
              </a:xfrm>
              <a:prstGeom prst="rect">
                <a:avLst/>
              </a:prstGeom>
            </p:spPr>
          </p:pic>
        </mc:Fallback>
      </mc:AlternateContent>
      <p:grpSp>
        <p:nvGrpSpPr>
          <p:cNvPr id="25" name="Group 24">
            <a:extLst>
              <a:ext uri="{FF2B5EF4-FFF2-40B4-BE49-F238E27FC236}">
                <a16:creationId xmlns:a16="http://schemas.microsoft.com/office/drawing/2014/main" id="{6FD9DD5C-15A0-B701-97C2-21B29A265D9D}"/>
              </a:ext>
            </a:extLst>
          </p:cNvPr>
          <p:cNvGrpSpPr/>
          <p:nvPr/>
        </p:nvGrpSpPr>
        <p:grpSpPr>
          <a:xfrm>
            <a:off x="8419770" y="5019150"/>
            <a:ext cx="1667160" cy="677880"/>
            <a:chOff x="8419770" y="5104875"/>
            <a:chExt cx="1667160" cy="677880"/>
          </a:xfrm>
        </p:grpSpPr>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A2856B4E-7497-82C5-00D0-B0865B68D67D}"/>
                    </a:ext>
                  </a:extLst>
                </p14:cNvPr>
                <p14:cNvContentPartPr/>
                <p14:nvPr/>
              </p14:nvContentPartPr>
              <p14:xfrm>
                <a:off x="8515170" y="5104875"/>
                <a:ext cx="1571760" cy="477000"/>
              </p14:xfrm>
            </p:contentPart>
          </mc:Choice>
          <mc:Fallback xmlns="">
            <p:pic>
              <p:nvPicPr>
                <p:cNvPr id="22" name="Ink 21">
                  <a:extLst>
                    <a:ext uri="{FF2B5EF4-FFF2-40B4-BE49-F238E27FC236}">
                      <a16:creationId xmlns:a16="http://schemas.microsoft.com/office/drawing/2014/main" id="{A2856B4E-7497-82C5-00D0-B0865B68D67D}"/>
                    </a:ext>
                  </a:extLst>
                </p:cNvPr>
                <p:cNvPicPr/>
                <p:nvPr/>
              </p:nvPicPr>
              <p:blipFill>
                <a:blip r:embed="rId9"/>
                <a:stretch>
                  <a:fillRect/>
                </a:stretch>
              </p:blipFill>
              <p:spPr>
                <a:xfrm>
                  <a:off x="8506530" y="5095875"/>
                  <a:ext cx="1589400" cy="494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3" name="Ink 22">
                  <a:extLst>
                    <a:ext uri="{FF2B5EF4-FFF2-40B4-BE49-F238E27FC236}">
                      <a16:creationId xmlns:a16="http://schemas.microsoft.com/office/drawing/2014/main" id="{BADFBB4A-9D9A-D52C-8E6D-302959BB0C9A}"/>
                    </a:ext>
                  </a:extLst>
                </p14:cNvPr>
                <p14:cNvContentPartPr/>
                <p14:nvPr/>
              </p14:nvContentPartPr>
              <p14:xfrm>
                <a:off x="8419770" y="5433915"/>
                <a:ext cx="183240" cy="224280"/>
              </p14:xfrm>
            </p:contentPart>
          </mc:Choice>
          <mc:Fallback xmlns="">
            <p:pic>
              <p:nvPicPr>
                <p:cNvPr id="23" name="Ink 22">
                  <a:extLst>
                    <a:ext uri="{FF2B5EF4-FFF2-40B4-BE49-F238E27FC236}">
                      <a16:creationId xmlns:a16="http://schemas.microsoft.com/office/drawing/2014/main" id="{BADFBB4A-9D9A-D52C-8E6D-302959BB0C9A}"/>
                    </a:ext>
                  </a:extLst>
                </p:cNvPr>
                <p:cNvPicPr/>
                <p:nvPr/>
              </p:nvPicPr>
              <p:blipFill>
                <a:blip r:embed="rId11"/>
                <a:stretch>
                  <a:fillRect/>
                </a:stretch>
              </p:blipFill>
              <p:spPr>
                <a:xfrm>
                  <a:off x="8411130" y="5425275"/>
                  <a:ext cx="20088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FEE90B7C-FEB3-5FA7-D28E-EDA13E0BD41A}"/>
                    </a:ext>
                  </a:extLst>
                </p14:cNvPr>
                <p14:cNvContentPartPr/>
                <p14:nvPr/>
              </p14:nvContentPartPr>
              <p14:xfrm>
                <a:off x="8438850" y="5648115"/>
                <a:ext cx="408240" cy="134640"/>
              </p14:xfrm>
            </p:contentPart>
          </mc:Choice>
          <mc:Fallback xmlns="">
            <p:pic>
              <p:nvPicPr>
                <p:cNvPr id="24" name="Ink 23">
                  <a:extLst>
                    <a:ext uri="{FF2B5EF4-FFF2-40B4-BE49-F238E27FC236}">
                      <a16:creationId xmlns:a16="http://schemas.microsoft.com/office/drawing/2014/main" id="{FEE90B7C-FEB3-5FA7-D28E-EDA13E0BD41A}"/>
                    </a:ext>
                  </a:extLst>
                </p:cNvPr>
                <p:cNvPicPr/>
                <p:nvPr/>
              </p:nvPicPr>
              <p:blipFill>
                <a:blip r:embed="rId13"/>
                <a:stretch>
                  <a:fillRect/>
                </a:stretch>
              </p:blipFill>
              <p:spPr>
                <a:xfrm>
                  <a:off x="8430210" y="5639115"/>
                  <a:ext cx="425880" cy="152280"/>
                </a:xfrm>
                <a:prstGeom prst="rect">
                  <a:avLst/>
                </a:prstGeom>
              </p:spPr>
            </p:pic>
          </mc:Fallback>
        </mc:AlternateContent>
      </p:grpSp>
      <p:sp>
        <p:nvSpPr>
          <p:cNvPr id="26" name="Oval 25">
            <a:extLst>
              <a:ext uri="{FF2B5EF4-FFF2-40B4-BE49-F238E27FC236}">
                <a16:creationId xmlns:a16="http://schemas.microsoft.com/office/drawing/2014/main" id="{BB6B3E80-D3B0-4B51-8F47-7A67E1BC15DD}"/>
              </a:ext>
            </a:extLst>
          </p:cNvPr>
          <p:cNvSpPr/>
          <p:nvPr/>
        </p:nvSpPr>
        <p:spPr>
          <a:xfrm>
            <a:off x="5623848" y="5293510"/>
            <a:ext cx="1205578" cy="50508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3FBE44F7-B861-C3F6-7BDA-C55C5CB7A988}"/>
              </a:ext>
            </a:extLst>
          </p:cNvPr>
          <p:cNvSpPr txBox="1"/>
          <p:nvPr/>
        </p:nvSpPr>
        <p:spPr>
          <a:xfrm>
            <a:off x="586214" y="894061"/>
            <a:ext cx="10492094" cy="369332"/>
          </a:xfrm>
          <a:prstGeom prst="rect">
            <a:avLst/>
          </a:prstGeom>
          <a:noFill/>
        </p:spPr>
        <p:txBody>
          <a:bodyPr wrap="square" rtlCol="0">
            <a:spAutoFit/>
          </a:bodyPr>
          <a:lstStyle/>
          <a:p>
            <a:pPr algn="l"/>
            <a:r>
              <a:rPr lang="en-US" dirty="0"/>
              <a:t>Enter wellbore info (included in the excel sheet, Well data tab, Well_MB1) into wellbore survey import wizard.</a:t>
            </a:r>
          </a:p>
        </p:txBody>
      </p:sp>
    </p:spTree>
    <p:extLst>
      <p:ext uri="{BB962C8B-B14F-4D97-AF65-F5344CB8AC3E}">
        <p14:creationId xmlns:p14="http://schemas.microsoft.com/office/powerpoint/2010/main" val="41403199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F9B2D-840B-8FCD-E62A-77AB48EA5A0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6461DE4-C4BA-F0B8-0753-C5D732EB4124}"/>
              </a:ext>
            </a:extLst>
          </p:cNvPr>
          <p:cNvPicPr>
            <a:picLocks noChangeAspect="1"/>
          </p:cNvPicPr>
          <p:nvPr/>
        </p:nvPicPr>
        <p:blipFill>
          <a:blip r:embed="rId2"/>
          <a:stretch>
            <a:fillRect/>
          </a:stretch>
        </p:blipFill>
        <p:spPr>
          <a:xfrm>
            <a:off x="5623848" y="1257849"/>
            <a:ext cx="5834728" cy="5501315"/>
          </a:xfrm>
          <a:prstGeom prst="rect">
            <a:avLst/>
          </a:prstGeom>
        </p:spPr>
      </p:pic>
      <p:sp>
        <p:nvSpPr>
          <p:cNvPr id="2" name="Slide Number Placeholder 1">
            <a:extLst>
              <a:ext uri="{FF2B5EF4-FFF2-40B4-BE49-F238E27FC236}">
                <a16:creationId xmlns:a16="http://schemas.microsoft.com/office/drawing/2014/main" id="{41DE9DC7-5203-ABF5-3971-47E2C39012DC}"/>
              </a:ext>
            </a:extLst>
          </p:cNvPr>
          <p:cNvSpPr>
            <a:spLocks noGrp="1"/>
          </p:cNvSpPr>
          <p:nvPr>
            <p:ph type="sldNum" sz="quarter" idx="12"/>
          </p:nvPr>
        </p:nvSpPr>
        <p:spPr/>
        <p:txBody>
          <a:bodyPr/>
          <a:lstStyle/>
          <a:p>
            <a:fld id="{EDD5F93E-BA5F-F548-A31E-0AA1C4D7945C}" type="slidenum">
              <a:rPr lang="en-US" smtClean="0"/>
              <a:pPr/>
              <a:t>36</a:t>
            </a:fld>
            <a:endParaRPr lang="en-US" dirty="0"/>
          </a:p>
        </p:txBody>
      </p:sp>
      <p:sp>
        <p:nvSpPr>
          <p:cNvPr id="3" name="Title 2">
            <a:extLst>
              <a:ext uri="{FF2B5EF4-FFF2-40B4-BE49-F238E27FC236}">
                <a16:creationId xmlns:a16="http://schemas.microsoft.com/office/drawing/2014/main" id="{F62613D9-FC90-1433-506B-1BBAC19C9AF2}"/>
              </a:ext>
            </a:extLst>
          </p:cNvPr>
          <p:cNvSpPr>
            <a:spLocks noGrp="1"/>
          </p:cNvSpPr>
          <p:nvPr>
            <p:ph type="title"/>
          </p:nvPr>
        </p:nvSpPr>
        <p:spPr/>
        <p:txBody>
          <a:bodyPr/>
          <a:lstStyle/>
          <a:p>
            <a:r>
              <a:rPr lang="en-US" dirty="0"/>
              <a:t>Wells and </a:t>
            </a:r>
            <a:r>
              <a:rPr lang="en-US" dirty="0" err="1"/>
              <a:t>perfs</a:t>
            </a:r>
            <a:r>
              <a:rPr lang="en-US" dirty="0"/>
              <a:t>: import wells from surveys (slide 2 of 4)</a:t>
            </a:r>
          </a:p>
        </p:txBody>
      </p:sp>
      <p:sp>
        <p:nvSpPr>
          <p:cNvPr id="14" name="Left Brace 13">
            <a:extLst>
              <a:ext uri="{FF2B5EF4-FFF2-40B4-BE49-F238E27FC236}">
                <a16:creationId xmlns:a16="http://schemas.microsoft.com/office/drawing/2014/main" id="{554C2B78-D835-3104-1254-229589831C40}"/>
              </a:ext>
            </a:extLst>
          </p:cNvPr>
          <p:cNvSpPr/>
          <p:nvPr/>
        </p:nvSpPr>
        <p:spPr>
          <a:xfrm>
            <a:off x="5260477" y="3286126"/>
            <a:ext cx="353815" cy="2762250"/>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pic>
        <p:nvPicPr>
          <p:cNvPr id="11" name="Picture 10">
            <a:extLst>
              <a:ext uri="{FF2B5EF4-FFF2-40B4-BE49-F238E27FC236}">
                <a16:creationId xmlns:a16="http://schemas.microsoft.com/office/drawing/2014/main" id="{6EC5A25B-3941-E0B7-596C-3AEDF8828D1B}"/>
              </a:ext>
            </a:extLst>
          </p:cNvPr>
          <p:cNvPicPr>
            <a:picLocks noChangeAspect="1"/>
          </p:cNvPicPr>
          <p:nvPr/>
        </p:nvPicPr>
        <p:blipFill>
          <a:blip r:embed="rId3"/>
          <a:srcRect b="47361"/>
          <a:stretch/>
        </p:blipFill>
        <p:spPr>
          <a:xfrm>
            <a:off x="567262" y="1439615"/>
            <a:ext cx="3075616" cy="4301834"/>
          </a:xfrm>
          <a:prstGeom prst="rect">
            <a:avLst/>
          </a:prstGeom>
        </p:spPr>
      </p:pic>
      <p:sp>
        <p:nvSpPr>
          <p:cNvPr id="12" name="Left Brace 11">
            <a:extLst>
              <a:ext uri="{FF2B5EF4-FFF2-40B4-BE49-F238E27FC236}">
                <a16:creationId xmlns:a16="http://schemas.microsoft.com/office/drawing/2014/main" id="{8CF05485-7079-E627-B65C-1FF5D9FEC083}"/>
              </a:ext>
            </a:extLst>
          </p:cNvPr>
          <p:cNvSpPr/>
          <p:nvPr/>
        </p:nvSpPr>
        <p:spPr>
          <a:xfrm rot="10800000">
            <a:off x="3734808" y="4077552"/>
            <a:ext cx="353815" cy="1663896"/>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9" name="TextBox 18">
            <a:extLst>
              <a:ext uri="{FF2B5EF4-FFF2-40B4-BE49-F238E27FC236}">
                <a16:creationId xmlns:a16="http://schemas.microsoft.com/office/drawing/2014/main" id="{C5C6B471-968D-B3ED-1756-D571B3211002}"/>
              </a:ext>
            </a:extLst>
          </p:cNvPr>
          <p:cNvSpPr txBox="1"/>
          <p:nvPr/>
        </p:nvSpPr>
        <p:spPr>
          <a:xfrm>
            <a:off x="586214" y="894061"/>
            <a:ext cx="9817533" cy="369332"/>
          </a:xfrm>
          <a:prstGeom prst="rect">
            <a:avLst/>
          </a:prstGeom>
          <a:noFill/>
        </p:spPr>
        <p:txBody>
          <a:bodyPr wrap="square" rtlCol="0">
            <a:spAutoFit/>
          </a:bodyPr>
          <a:lstStyle/>
          <a:p>
            <a:pPr algn="l"/>
            <a:r>
              <a:rPr lang="en-US" dirty="0"/>
              <a:t>Copy the well survey data (for Well_MB1) from the excel sheet into the wizard</a:t>
            </a:r>
          </a:p>
        </p:txBody>
      </p:sp>
      <p:grpSp>
        <p:nvGrpSpPr>
          <p:cNvPr id="28" name="Group 27">
            <a:extLst>
              <a:ext uri="{FF2B5EF4-FFF2-40B4-BE49-F238E27FC236}">
                <a16:creationId xmlns:a16="http://schemas.microsoft.com/office/drawing/2014/main" id="{6F5FA124-3922-71A3-3ABD-72B0BC40924C}"/>
              </a:ext>
            </a:extLst>
          </p:cNvPr>
          <p:cNvGrpSpPr/>
          <p:nvPr/>
        </p:nvGrpSpPr>
        <p:grpSpPr>
          <a:xfrm>
            <a:off x="4276515" y="4638675"/>
            <a:ext cx="806400" cy="258840"/>
            <a:chOff x="4276515" y="4638675"/>
            <a:chExt cx="806400" cy="258840"/>
          </a:xfrm>
        </p:grpSpPr>
        <mc:AlternateContent xmlns:mc="http://schemas.openxmlformats.org/markup-compatibility/2006" xmlns:p14="http://schemas.microsoft.com/office/powerpoint/2010/main">
          <mc:Choice Requires="p14">
            <p:contentPart p14:bwMode="auto" r:id="rId4">
              <p14:nvContentPartPr>
                <p14:cNvPr id="20" name="Ink 19">
                  <a:extLst>
                    <a:ext uri="{FF2B5EF4-FFF2-40B4-BE49-F238E27FC236}">
                      <a16:creationId xmlns:a16="http://schemas.microsoft.com/office/drawing/2014/main" id="{F01C057F-7BCC-CA05-2703-413441433CA6}"/>
                    </a:ext>
                  </a:extLst>
                </p14:cNvPr>
                <p14:cNvContentPartPr/>
                <p14:nvPr/>
              </p14:nvContentPartPr>
              <p14:xfrm>
                <a:off x="4276515" y="4723995"/>
                <a:ext cx="743040" cy="153000"/>
              </p14:xfrm>
            </p:contentPart>
          </mc:Choice>
          <mc:Fallback xmlns="">
            <p:pic>
              <p:nvPicPr>
                <p:cNvPr id="20" name="Ink 19">
                  <a:extLst>
                    <a:ext uri="{FF2B5EF4-FFF2-40B4-BE49-F238E27FC236}">
                      <a16:creationId xmlns:a16="http://schemas.microsoft.com/office/drawing/2014/main" id="{F01C057F-7BCC-CA05-2703-413441433CA6}"/>
                    </a:ext>
                  </a:extLst>
                </p:cNvPr>
                <p:cNvPicPr/>
                <p:nvPr/>
              </p:nvPicPr>
              <p:blipFill>
                <a:blip r:embed="rId5"/>
                <a:stretch>
                  <a:fillRect/>
                </a:stretch>
              </p:blipFill>
              <p:spPr>
                <a:xfrm>
                  <a:off x="4267515" y="4714995"/>
                  <a:ext cx="76068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7" name="Ink 26">
                  <a:extLst>
                    <a:ext uri="{FF2B5EF4-FFF2-40B4-BE49-F238E27FC236}">
                      <a16:creationId xmlns:a16="http://schemas.microsoft.com/office/drawing/2014/main" id="{A4459252-08CC-BA1A-81D0-B59821C6CFCD}"/>
                    </a:ext>
                  </a:extLst>
                </p14:cNvPr>
                <p14:cNvContentPartPr/>
                <p14:nvPr/>
              </p14:nvContentPartPr>
              <p14:xfrm>
                <a:off x="4905435" y="4638675"/>
                <a:ext cx="177480" cy="258840"/>
              </p14:xfrm>
            </p:contentPart>
          </mc:Choice>
          <mc:Fallback xmlns="">
            <p:pic>
              <p:nvPicPr>
                <p:cNvPr id="27" name="Ink 26">
                  <a:extLst>
                    <a:ext uri="{FF2B5EF4-FFF2-40B4-BE49-F238E27FC236}">
                      <a16:creationId xmlns:a16="http://schemas.microsoft.com/office/drawing/2014/main" id="{A4459252-08CC-BA1A-81D0-B59821C6CFCD}"/>
                    </a:ext>
                  </a:extLst>
                </p:cNvPr>
                <p:cNvPicPr/>
                <p:nvPr/>
              </p:nvPicPr>
              <p:blipFill>
                <a:blip r:embed="rId7"/>
                <a:stretch>
                  <a:fillRect/>
                </a:stretch>
              </p:blipFill>
              <p:spPr>
                <a:xfrm>
                  <a:off x="4896435" y="4629675"/>
                  <a:ext cx="195120" cy="276480"/>
                </a:xfrm>
                <a:prstGeom prst="rect">
                  <a:avLst/>
                </a:prstGeom>
              </p:spPr>
            </p:pic>
          </mc:Fallback>
        </mc:AlternateContent>
      </p:grpSp>
      <p:sp>
        <p:nvSpPr>
          <p:cNvPr id="29" name="Rectangle 28">
            <a:extLst>
              <a:ext uri="{FF2B5EF4-FFF2-40B4-BE49-F238E27FC236}">
                <a16:creationId xmlns:a16="http://schemas.microsoft.com/office/drawing/2014/main" id="{49C83B6D-03B0-D4FE-A0B6-653FCCCEC9A3}"/>
              </a:ext>
            </a:extLst>
          </p:cNvPr>
          <p:cNvSpPr/>
          <p:nvPr/>
        </p:nvSpPr>
        <p:spPr>
          <a:xfrm>
            <a:off x="5652423" y="6438899"/>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99553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450A6-D6AA-89C8-4253-C3F637B5B60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0D04010-D865-2BC3-4682-6F48F6029764}"/>
              </a:ext>
            </a:extLst>
          </p:cNvPr>
          <p:cNvPicPr>
            <a:picLocks noChangeAspect="1"/>
          </p:cNvPicPr>
          <p:nvPr/>
        </p:nvPicPr>
        <p:blipFill>
          <a:blip r:embed="rId2"/>
          <a:srcRect/>
          <a:stretch/>
        </p:blipFill>
        <p:spPr>
          <a:xfrm>
            <a:off x="5653206" y="1274644"/>
            <a:ext cx="4273240" cy="5494165"/>
          </a:xfrm>
          <a:prstGeom prst="rect">
            <a:avLst/>
          </a:prstGeom>
        </p:spPr>
      </p:pic>
      <p:sp>
        <p:nvSpPr>
          <p:cNvPr id="2" name="Slide Number Placeholder 1">
            <a:extLst>
              <a:ext uri="{FF2B5EF4-FFF2-40B4-BE49-F238E27FC236}">
                <a16:creationId xmlns:a16="http://schemas.microsoft.com/office/drawing/2014/main" id="{16259F18-CDB5-8E36-F56B-AC0B112E6865}"/>
              </a:ext>
            </a:extLst>
          </p:cNvPr>
          <p:cNvSpPr>
            <a:spLocks noGrp="1"/>
          </p:cNvSpPr>
          <p:nvPr>
            <p:ph type="sldNum" sz="quarter" idx="12"/>
          </p:nvPr>
        </p:nvSpPr>
        <p:spPr/>
        <p:txBody>
          <a:bodyPr/>
          <a:lstStyle/>
          <a:p>
            <a:fld id="{EDD5F93E-BA5F-F548-A31E-0AA1C4D7945C}" type="slidenum">
              <a:rPr lang="en-US" smtClean="0"/>
              <a:pPr/>
              <a:t>37</a:t>
            </a:fld>
            <a:endParaRPr lang="en-US" dirty="0"/>
          </a:p>
        </p:txBody>
      </p:sp>
      <p:sp>
        <p:nvSpPr>
          <p:cNvPr id="3" name="Title 2">
            <a:extLst>
              <a:ext uri="{FF2B5EF4-FFF2-40B4-BE49-F238E27FC236}">
                <a16:creationId xmlns:a16="http://schemas.microsoft.com/office/drawing/2014/main" id="{ED4769C3-C400-E0DC-0230-A32C9D381D07}"/>
              </a:ext>
            </a:extLst>
          </p:cNvPr>
          <p:cNvSpPr>
            <a:spLocks noGrp="1"/>
          </p:cNvSpPr>
          <p:nvPr>
            <p:ph type="title"/>
          </p:nvPr>
        </p:nvSpPr>
        <p:spPr/>
        <p:txBody>
          <a:bodyPr/>
          <a:lstStyle/>
          <a:p>
            <a:r>
              <a:rPr lang="en-US" dirty="0"/>
              <a:t>Wells and </a:t>
            </a:r>
            <a:r>
              <a:rPr lang="en-US" dirty="0" err="1"/>
              <a:t>perfs</a:t>
            </a:r>
            <a:r>
              <a:rPr lang="en-US" dirty="0"/>
              <a:t>: import wells from surveys (slide 3 of 4)</a:t>
            </a:r>
          </a:p>
        </p:txBody>
      </p:sp>
      <p:pic>
        <p:nvPicPr>
          <p:cNvPr id="7" name="Picture 6">
            <a:extLst>
              <a:ext uri="{FF2B5EF4-FFF2-40B4-BE49-F238E27FC236}">
                <a16:creationId xmlns:a16="http://schemas.microsoft.com/office/drawing/2014/main" id="{E9110E2D-BC71-BA56-5826-B40460BA2131}"/>
              </a:ext>
            </a:extLst>
          </p:cNvPr>
          <p:cNvPicPr>
            <a:picLocks noChangeAspect="1"/>
          </p:cNvPicPr>
          <p:nvPr/>
        </p:nvPicPr>
        <p:blipFill>
          <a:blip r:embed="rId3"/>
          <a:srcRect r="14196" b="29113"/>
          <a:stretch/>
        </p:blipFill>
        <p:spPr>
          <a:xfrm>
            <a:off x="481687" y="1219749"/>
            <a:ext cx="3347596" cy="4861433"/>
          </a:xfrm>
          <a:prstGeom prst="rect">
            <a:avLst/>
          </a:prstGeom>
        </p:spPr>
      </p:pic>
      <p:sp>
        <p:nvSpPr>
          <p:cNvPr id="8" name="Oval 7">
            <a:extLst>
              <a:ext uri="{FF2B5EF4-FFF2-40B4-BE49-F238E27FC236}">
                <a16:creationId xmlns:a16="http://schemas.microsoft.com/office/drawing/2014/main" id="{CF7CF275-119C-35CD-5E53-4DCEB1E4F592}"/>
              </a:ext>
            </a:extLst>
          </p:cNvPr>
          <p:cNvSpPr/>
          <p:nvPr/>
        </p:nvSpPr>
        <p:spPr>
          <a:xfrm>
            <a:off x="438195" y="4665132"/>
            <a:ext cx="2293849" cy="50508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77FC384-1044-5424-7728-8D1E75B24605}"/>
              </a:ext>
            </a:extLst>
          </p:cNvPr>
          <p:cNvSpPr txBox="1"/>
          <p:nvPr/>
        </p:nvSpPr>
        <p:spPr>
          <a:xfrm>
            <a:off x="8747745" y="3545123"/>
            <a:ext cx="3444255" cy="1477328"/>
          </a:xfrm>
          <a:prstGeom prst="rect">
            <a:avLst/>
          </a:prstGeom>
          <a:noFill/>
        </p:spPr>
        <p:txBody>
          <a:bodyPr wrap="square" rtlCol="0">
            <a:spAutoFit/>
          </a:bodyPr>
          <a:lstStyle/>
          <a:p>
            <a:pPr algn="l"/>
            <a:r>
              <a:rPr lang="en-US" u="sng" dirty="0"/>
              <a:t>Important</a:t>
            </a:r>
            <a:r>
              <a:rPr lang="en-US" dirty="0"/>
              <a:t>: when importing the second well, </a:t>
            </a:r>
            <a:r>
              <a:rPr lang="en-US" b="1" dirty="0"/>
              <a:t>do not </a:t>
            </a:r>
            <a:r>
              <a:rPr lang="en-US" dirty="0"/>
              <a:t>re-center the matrix. That would override the matrix location, which was already centered around the first well.</a:t>
            </a:r>
          </a:p>
        </p:txBody>
      </p:sp>
      <p:sp>
        <p:nvSpPr>
          <p:cNvPr id="14" name="Left Brace 13">
            <a:extLst>
              <a:ext uri="{FF2B5EF4-FFF2-40B4-BE49-F238E27FC236}">
                <a16:creationId xmlns:a16="http://schemas.microsoft.com/office/drawing/2014/main" id="{C20F7DF9-FCC9-0F4F-7BF5-450203567196}"/>
              </a:ext>
            </a:extLst>
          </p:cNvPr>
          <p:cNvSpPr/>
          <p:nvPr/>
        </p:nvSpPr>
        <p:spPr>
          <a:xfrm>
            <a:off x="5260477" y="2441918"/>
            <a:ext cx="353815" cy="3320707"/>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0F7EA5E4-3255-74CA-CA44-350D1417C181}"/>
                  </a:ext>
                </a:extLst>
              </p14:cNvPr>
              <p14:cNvContentPartPr/>
              <p14:nvPr/>
            </p14:nvContentPartPr>
            <p14:xfrm>
              <a:off x="3076290" y="4161960"/>
              <a:ext cx="1843200" cy="686520"/>
            </p14:xfrm>
          </p:contentPart>
        </mc:Choice>
        <mc:Fallback xmlns="">
          <p:pic>
            <p:nvPicPr>
              <p:cNvPr id="15" name="Ink 14">
                <a:extLst>
                  <a:ext uri="{FF2B5EF4-FFF2-40B4-BE49-F238E27FC236}">
                    <a16:creationId xmlns:a16="http://schemas.microsoft.com/office/drawing/2014/main" id="{0F7EA5E4-3255-74CA-CA44-350D1417C181}"/>
                  </a:ext>
                </a:extLst>
              </p:cNvPr>
              <p:cNvPicPr/>
              <p:nvPr/>
            </p:nvPicPr>
            <p:blipFill>
              <a:blip r:embed="rId5"/>
              <a:stretch>
                <a:fillRect/>
              </a:stretch>
            </p:blipFill>
            <p:spPr>
              <a:xfrm>
                <a:off x="3067290" y="4152955"/>
                <a:ext cx="1860840" cy="704169"/>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1" name="Ink 20">
                <a:extLst>
                  <a:ext uri="{FF2B5EF4-FFF2-40B4-BE49-F238E27FC236}">
                    <a16:creationId xmlns:a16="http://schemas.microsoft.com/office/drawing/2014/main" id="{E66ECE5D-C369-A1EB-FC87-2C0681E5FEB2}"/>
                  </a:ext>
                </a:extLst>
              </p14:cNvPr>
              <p14:cNvContentPartPr/>
              <p14:nvPr/>
            </p14:nvContentPartPr>
            <p14:xfrm>
              <a:off x="4733730" y="4038480"/>
              <a:ext cx="262080" cy="268920"/>
            </p14:xfrm>
          </p:contentPart>
        </mc:Choice>
        <mc:Fallback xmlns="">
          <p:pic>
            <p:nvPicPr>
              <p:cNvPr id="21" name="Ink 20">
                <a:extLst>
                  <a:ext uri="{FF2B5EF4-FFF2-40B4-BE49-F238E27FC236}">
                    <a16:creationId xmlns:a16="http://schemas.microsoft.com/office/drawing/2014/main" id="{E66ECE5D-C369-A1EB-FC87-2C0681E5FEB2}"/>
                  </a:ext>
                </a:extLst>
              </p:cNvPr>
              <p:cNvPicPr/>
              <p:nvPr/>
            </p:nvPicPr>
            <p:blipFill>
              <a:blip r:embed="rId7"/>
              <a:stretch>
                <a:fillRect/>
              </a:stretch>
            </p:blipFill>
            <p:spPr>
              <a:xfrm>
                <a:off x="4724730" y="4029492"/>
                <a:ext cx="279720" cy="286536"/>
              </a:xfrm>
              <a:prstGeom prst="rect">
                <a:avLst/>
              </a:prstGeom>
            </p:spPr>
          </p:pic>
        </mc:Fallback>
      </mc:AlternateContent>
      <p:grpSp>
        <p:nvGrpSpPr>
          <p:cNvPr id="25" name="Group 24">
            <a:extLst>
              <a:ext uri="{FF2B5EF4-FFF2-40B4-BE49-F238E27FC236}">
                <a16:creationId xmlns:a16="http://schemas.microsoft.com/office/drawing/2014/main" id="{60ED21CD-A9C8-A346-BCA4-1CE9A78C0C8B}"/>
              </a:ext>
            </a:extLst>
          </p:cNvPr>
          <p:cNvGrpSpPr/>
          <p:nvPr/>
        </p:nvGrpSpPr>
        <p:grpSpPr>
          <a:xfrm>
            <a:off x="8419770" y="5019150"/>
            <a:ext cx="1667160" cy="677880"/>
            <a:chOff x="8419770" y="5104875"/>
            <a:chExt cx="1667160" cy="677880"/>
          </a:xfrm>
        </p:grpSpPr>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377CD95E-80C5-A7EA-A5DE-08EA9CE0F62E}"/>
                    </a:ext>
                  </a:extLst>
                </p14:cNvPr>
                <p14:cNvContentPartPr/>
                <p14:nvPr/>
              </p14:nvContentPartPr>
              <p14:xfrm>
                <a:off x="8515170" y="5104875"/>
                <a:ext cx="1571760" cy="477000"/>
              </p14:xfrm>
            </p:contentPart>
          </mc:Choice>
          <mc:Fallback xmlns="">
            <p:pic>
              <p:nvPicPr>
                <p:cNvPr id="22" name="Ink 21">
                  <a:extLst>
                    <a:ext uri="{FF2B5EF4-FFF2-40B4-BE49-F238E27FC236}">
                      <a16:creationId xmlns:a16="http://schemas.microsoft.com/office/drawing/2014/main" id="{377CD95E-80C5-A7EA-A5DE-08EA9CE0F62E}"/>
                    </a:ext>
                  </a:extLst>
                </p:cNvPr>
                <p:cNvPicPr/>
                <p:nvPr/>
              </p:nvPicPr>
              <p:blipFill>
                <a:blip r:embed="rId9"/>
                <a:stretch>
                  <a:fillRect/>
                </a:stretch>
              </p:blipFill>
              <p:spPr>
                <a:xfrm>
                  <a:off x="8506170" y="5095875"/>
                  <a:ext cx="1589400" cy="494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3" name="Ink 22">
                  <a:extLst>
                    <a:ext uri="{FF2B5EF4-FFF2-40B4-BE49-F238E27FC236}">
                      <a16:creationId xmlns:a16="http://schemas.microsoft.com/office/drawing/2014/main" id="{2D15D215-9847-366B-306A-3305E7DA1C0B}"/>
                    </a:ext>
                  </a:extLst>
                </p14:cNvPr>
                <p14:cNvContentPartPr/>
                <p14:nvPr/>
              </p14:nvContentPartPr>
              <p14:xfrm>
                <a:off x="8419770" y="5433915"/>
                <a:ext cx="183240" cy="224280"/>
              </p14:xfrm>
            </p:contentPart>
          </mc:Choice>
          <mc:Fallback xmlns="">
            <p:pic>
              <p:nvPicPr>
                <p:cNvPr id="23" name="Ink 22">
                  <a:extLst>
                    <a:ext uri="{FF2B5EF4-FFF2-40B4-BE49-F238E27FC236}">
                      <a16:creationId xmlns:a16="http://schemas.microsoft.com/office/drawing/2014/main" id="{2D15D215-9847-366B-306A-3305E7DA1C0B}"/>
                    </a:ext>
                  </a:extLst>
                </p:cNvPr>
                <p:cNvPicPr/>
                <p:nvPr/>
              </p:nvPicPr>
              <p:blipFill>
                <a:blip r:embed="rId11"/>
                <a:stretch>
                  <a:fillRect/>
                </a:stretch>
              </p:blipFill>
              <p:spPr>
                <a:xfrm>
                  <a:off x="8410770" y="5424901"/>
                  <a:ext cx="200880" cy="241948"/>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2AB595D1-C31C-53C1-DF19-417033D30818}"/>
                    </a:ext>
                  </a:extLst>
                </p14:cNvPr>
                <p14:cNvContentPartPr/>
                <p14:nvPr/>
              </p14:nvContentPartPr>
              <p14:xfrm>
                <a:off x="8438850" y="5648115"/>
                <a:ext cx="408240" cy="134640"/>
              </p14:xfrm>
            </p:contentPart>
          </mc:Choice>
          <mc:Fallback xmlns="">
            <p:pic>
              <p:nvPicPr>
                <p:cNvPr id="24" name="Ink 23">
                  <a:extLst>
                    <a:ext uri="{FF2B5EF4-FFF2-40B4-BE49-F238E27FC236}">
                      <a16:creationId xmlns:a16="http://schemas.microsoft.com/office/drawing/2014/main" id="{2AB595D1-C31C-53C1-DF19-417033D30818}"/>
                    </a:ext>
                  </a:extLst>
                </p:cNvPr>
                <p:cNvPicPr/>
                <p:nvPr/>
              </p:nvPicPr>
              <p:blipFill>
                <a:blip r:embed="rId13"/>
                <a:stretch>
                  <a:fillRect/>
                </a:stretch>
              </p:blipFill>
              <p:spPr>
                <a:xfrm>
                  <a:off x="8429850" y="5639115"/>
                  <a:ext cx="425880" cy="152280"/>
                </a:xfrm>
                <a:prstGeom prst="rect">
                  <a:avLst/>
                </a:prstGeom>
              </p:spPr>
            </p:pic>
          </mc:Fallback>
        </mc:AlternateContent>
      </p:grpSp>
      <p:sp>
        <p:nvSpPr>
          <p:cNvPr id="26" name="Oval 25">
            <a:extLst>
              <a:ext uri="{FF2B5EF4-FFF2-40B4-BE49-F238E27FC236}">
                <a16:creationId xmlns:a16="http://schemas.microsoft.com/office/drawing/2014/main" id="{3018C755-651C-3351-EE60-A175642411AD}"/>
              </a:ext>
            </a:extLst>
          </p:cNvPr>
          <p:cNvSpPr/>
          <p:nvPr/>
        </p:nvSpPr>
        <p:spPr>
          <a:xfrm>
            <a:off x="5623848" y="5293510"/>
            <a:ext cx="1205578" cy="50508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6855501-0EE3-28D0-A9CD-94738BF62643}"/>
              </a:ext>
            </a:extLst>
          </p:cNvPr>
          <p:cNvSpPr txBox="1"/>
          <p:nvPr/>
        </p:nvSpPr>
        <p:spPr>
          <a:xfrm>
            <a:off x="586214" y="894061"/>
            <a:ext cx="9817533" cy="369332"/>
          </a:xfrm>
          <a:prstGeom prst="rect">
            <a:avLst/>
          </a:prstGeom>
          <a:noFill/>
        </p:spPr>
        <p:txBody>
          <a:bodyPr wrap="square" rtlCol="0">
            <a:spAutoFit/>
          </a:bodyPr>
          <a:lstStyle/>
          <a:p>
            <a:pPr algn="l"/>
            <a:r>
              <a:rPr lang="en-US" b="1" dirty="0"/>
              <a:t>Repeat</a:t>
            </a:r>
            <a:r>
              <a:rPr lang="en-US" dirty="0"/>
              <a:t> for second well - Enter wellbore info (included in the excel sheet, Well data tab, Well_TF1)</a:t>
            </a:r>
          </a:p>
        </p:txBody>
      </p:sp>
    </p:spTree>
    <p:extLst>
      <p:ext uri="{BB962C8B-B14F-4D97-AF65-F5344CB8AC3E}">
        <p14:creationId xmlns:p14="http://schemas.microsoft.com/office/powerpoint/2010/main" val="29328651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BBDD0-0BBC-3CD8-4778-E7D812875EB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888F947-C709-A631-749D-780DC9913CC9}"/>
              </a:ext>
            </a:extLst>
          </p:cNvPr>
          <p:cNvPicPr>
            <a:picLocks noChangeAspect="1"/>
          </p:cNvPicPr>
          <p:nvPr/>
        </p:nvPicPr>
        <p:blipFill>
          <a:blip r:embed="rId2"/>
          <a:srcRect/>
          <a:stretch/>
        </p:blipFill>
        <p:spPr>
          <a:xfrm>
            <a:off x="5668722" y="1239006"/>
            <a:ext cx="5784755" cy="5501315"/>
          </a:xfrm>
          <a:prstGeom prst="rect">
            <a:avLst/>
          </a:prstGeom>
        </p:spPr>
      </p:pic>
      <p:sp>
        <p:nvSpPr>
          <p:cNvPr id="2" name="Slide Number Placeholder 1">
            <a:extLst>
              <a:ext uri="{FF2B5EF4-FFF2-40B4-BE49-F238E27FC236}">
                <a16:creationId xmlns:a16="http://schemas.microsoft.com/office/drawing/2014/main" id="{0AD9A628-A767-FAEC-A9B4-ACF3B7D52C1E}"/>
              </a:ext>
            </a:extLst>
          </p:cNvPr>
          <p:cNvSpPr>
            <a:spLocks noGrp="1"/>
          </p:cNvSpPr>
          <p:nvPr>
            <p:ph type="sldNum" sz="quarter" idx="12"/>
          </p:nvPr>
        </p:nvSpPr>
        <p:spPr/>
        <p:txBody>
          <a:bodyPr/>
          <a:lstStyle/>
          <a:p>
            <a:fld id="{EDD5F93E-BA5F-F548-A31E-0AA1C4D7945C}" type="slidenum">
              <a:rPr lang="en-US" smtClean="0"/>
              <a:pPr/>
              <a:t>38</a:t>
            </a:fld>
            <a:endParaRPr lang="en-US" dirty="0"/>
          </a:p>
        </p:txBody>
      </p:sp>
      <p:sp>
        <p:nvSpPr>
          <p:cNvPr id="3" name="Title 2">
            <a:extLst>
              <a:ext uri="{FF2B5EF4-FFF2-40B4-BE49-F238E27FC236}">
                <a16:creationId xmlns:a16="http://schemas.microsoft.com/office/drawing/2014/main" id="{3FA08648-8D68-393A-8AAE-D7F8BD5F6FE1}"/>
              </a:ext>
            </a:extLst>
          </p:cNvPr>
          <p:cNvSpPr>
            <a:spLocks noGrp="1"/>
          </p:cNvSpPr>
          <p:nvPr>
            <p:ph type="title"/>
          </p:nvPr>
        </p:nvSpPr>
        <p:spPr/>
        <p:txBody>
          <a:bodyPr/>
          <a:lstStyle/>
          <a:p>
            <a:r>
              <a:rPr lang="en-US" dirty="0"/>
              <a:t>Wells and </a:t>
            </a:r>
            <a:r>
              <a:rPr lang="en-US" dirty="0" err="1"/>
              <a:t>perfs</a:t>
            </a:r>
            <a:r>
              <a:rPr lang="en-US" dirty="0"/>
              <a:t>: import wells from surveys (slide 4 of 4)</a:t>
            </a:r>
          </a:p>
        </p:txBody>
      </p:sp>
      <p:sp>
        <p:nvSpPr>
          <p:cNvPr id="14" name="Left Brace 13">
            <a:extLst>
              <a:ext uri="{FF2B5EF4-FFF2-40B4-BE49-F238E27FC236}">
                <a16:creationId xmlns:a16="http://schemas.microsoft.com/office/drawing/2014/main" id="{A174CB55-573C-D647-C5E8-181DF418F653}"/>
              </a:ext>
            </a:extLst>
          </p:cNvPr>
          <p:cNvSpPr/>
          <p:nvPr/>
        </p:nvSpPr>
        <p:spPr>
          <a:xfrm>
            <a:off x="5260477" y="3286126"/>
            <a:ext cx="353815" cy="2762250"/>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Left Brace 11">
            <a:extLst>
              <a:ext uri="{FF2B5EF4-FFF2-40B4-BE49-F238E27FC236}">
                <a16:creationId xmlns:a16="http://schemas.microsoft.com/office/drawing/2014/main" id="{BD964128-E72A-4D40-A2CD-6A5A2A3B6868}"/>
              </a:ext>
            </a:extLst>
          </p:cNvPr>
          <p:cNvSpPr/>
          <p:nvPr/>
        </p:nvSpPr>
        <p:spPr>
          <a:xfrm rot="10800000">
            <a:off x="3734808" y="4077552"/>
            <a:ext cx="353815" cy="1663896"/>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9" name="TextBox 18">
            <a:extLst>
              <a:ext uri="{FF2B5EF4-FFF2-40B4-BE49-F238E27FC236}">
                <a16:creationId xmlns:a16="http://schemas.microsoft.com/office/drawing/2014/main" id="{9FCFF5E2-FFA3-C1B6-42B9-101A75A5A4B0}"/>
              </a:ext>
            </a:extLst>
          </p:cNvPr>
          <p:cNvSpPr txBox="1"/>
          <p:nvPr/>
        </p:nvSpPr>
        <p:spPr>
          <a:xfrm>
            <a:off x="586214" y="894061"/>
            <a:ext cx="10015111" cy="369332"/>
          </a:xfrm>
          <a:prstGeom prst="rect">
            <a:avLst/>
          </a:prstGeom>
          <a:noFill/>
        </p:spPr>
        <p:txBody>
          <a:bodyPr wrap="square" rtlCol="0">
            <a:spAutoFit/>
          </a:bodyPr>
          <a:lstStyle/>
          <a:p>
            <a:pPr algn="l"/>
            <a:r>
              <a:rPr lang="en-US" b="1" dirty="0"/>
              <a:t>Repeat</a:t>
            </a:r>
            <a:r>
              <a:rPr lang="en-US" dirty="0"/>
              <a:t> for second well - Copy the well survey data (for Well_TF1) from the excel sheet into the wizard</a:t>
            </a:r>
          </a:p>
        </p:txBody>
      </p:sp>
      <p:grpSp>
        <p:nvGrpSpPr>
          <p:cNvPr id="28" name="Group 27">
            <a:extLst>
              <a:ext uri="{FF2B5EF4-FFF2-40B4-BE49-F238E27FC236}">
                <a16:creationId xmlns:a16="http://schemas.microsoft.com/office/drawing/2014/main" id="{95D69F37-58FE-9435-82CE-9D70E5288DA8}"/>
              </a:ext>
            </a:extLst>
          </p:cNvPr>
          <p:cNvGrpSpPr/>
          <p:nvPr/>
        </p:nvGrpSpPr>
        <p:grpSpPr>
          <a:xfrm>
            <a:off x="4276515" y="4638675"/>
            <a:ext cx="806400" cy="258840"/>
            <a:chOff x="4276515" y="4638675"/>
            <a:chExt cx="806400" cy="258840"/>
          </a:xfrm>
        </p:grpSpPr>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D792F939-BF81-51EB-BA78-5AAEE6F71E5E}"/>
                    </a:ext>
                  </a:extLst>
                </p14:cNvPr>
                <p14:cNvContentPartPr/>
                <p14:nvPr/>
              </p14:nvContentPartPr>
              <p14:xfrm>
                <a:off x="4276515" y="4723995"/>
                <a:ext cx="743040" cy="153000"/>
              </p14:xfrm>
            </p:contentPart>
          </mc:Choice>
          <mc:Fallback xmlns="">
            <p:pic>
              <p:nvPicPr>
                <p:cNvPr id="20" name="Ink 19">
                  <a:extLst>
                    <a:ext uri="{FF2B5EF4-FFF2-40B4-BE49-F238E27FC236}">
                      <a16:creationId xmlns:a16="http://schemas.microsoft.com/office/drawing/2014/main" id="{D792F939-BF81-51EB-BA78-5AAEE6F71E5E}"/>
                    </a:ext>
                  </a:extLst>
                </p:cNvPr>
                <p:cNvPicPr/>
                <p:nvPr/>
              </p:nvPicPr>
              <p:blipFill>
                <a:blip r:embed="rId4"/>
                <a:stretch>
                  <a:fillRect/>
                </a:stretch>
              </p:blipFill>
              <p:spPr>
                <a:xfrm>
                  <a:off x="4267515" y="4714995"/>
                  <a:ext cx="76068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7" name="Ink 26">
                  <a:extLst>
                    <a:ext uri="{FF2B5EF4-FFF2-40B4-BE49-F238E27FC236}">
                      <a16:creationId xmlns:a16="http://schemas.microsoft.com/office/drawing/2014/main" id="{C05C5FC6-A5F8-7448-C601-01EA49E8D9C5}"/>
                    </a:ext>
                  </a:extLst>
                </p14:cNvPr>
                <p14:cNvContentPartPr/>
                <p14:nvPr/>
              </p14:nvContentPartPr>
              <p14:xfrm>
                <a:off x="4905435" y="4638675"/>
                <a:ext cx="177480" cy="258840"/>
              </p14:xfrm>
            </p:contentPart>
          </mc:Choice>
          <mc:Fallback xmlns="">
            <p:pic>
              <p:nvPicPr>
                <p:cNvPr id="27" name="Ink 26">
                  <a:extLst>
                    <a:ext uri="{FF2B5EF4-FFF2-40B4-BE49-F238E27FC236}">
                      <a16:creationId xmlns:a16="http://schemas.microsoft.com/office/drawing/2014/main" id="{C05C5FC6-A5F8-7448-C601-01EA49E8D9C5}"/>
                    </a:ext>
                  </a:extLst>
                </p:cNvPr>
                <p:cNvPicPr/>
                <p:nvPr/>
              </p:nvPicPr>
              <p:blipFill>
                <a:blip r:embed="rId6"/>
                <a:stretch>
                  <a:fillRect/>
                </a:stretch>
              </p:blipFill>
              <p:spPr>
                <a:xfrm>
                  <a:off x="4896435" y="4629675"/>
                  <a:ext cx="195120" cy="276480"/>
                </a:xfrm>
                <a:prstGeom prst="rect">
                  <a:avLst/>
                </a:prstGeom>
              </p:spPr>
            </p:pic>
          </mc:Fallback>
        </mc:AlternateContent>
      </p:grpSp>
      <p:sp>
        <p:nvSpPr>
          <p:cNvPr id="29" name="Rectangle 28">
            <a:extLst>
              <a:ext uri="{FF2B5EF4-FFF2-40B4-BE49-F238E27FC236}">
                <a16:creationId xmlns:a16="http://schemas.microsoft.com/office/drawing/2014/main" id="{ACC5BBEC-410F-D660-B27E-18311B68A282}"/>
              </a:ext>
            </a:extLst>
          </p:cNvPr>
          <p:cNvSpPr/>
          <p:nvPr/>
        </p:nvSpPr>
        <p:spPr>
          <a:xfrm>
            <a:off x="5652423" y="6438899"/>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3EA01D9-4D48-FD02-71F6-C318EC9FEFE1}"/>
              </a:ext>
            </a:extLst>
          </p:cNvPr>
          <p:cNvPicPr>
            <a:picLocks noChangeAspect="1"/>
          </p:cNvPicPr>
          <p:nvPr/>
        </p:nvPicPr>
        <p:blipFill>
          <a:blip r:embed="rId7"/>
          <a:stretch>
            <a:fillRect/>
          </a:stretch>
        </p:blipFill>
        <p:spPr>
          <a:xfrm>
            <a:off x="638021" y="1439615"/>
            <a:ext cx="2934097" cy="4313122"/>
          </a:xfrm>
          <a:prstGeom prst="rect">
            <a:avLst/>
          </a:prstGeom>
        </p:spPr>
      </p:pic>
      <p:sp>
        <p:nvSpPr>
          <p:cNvPr id="7" name="TextBox 6">
            <a:extLst>
              <a:ext uri="{FF2B5EF4-FFF2-40B4-BE49-F238E27FC236}">
                <a16:creationId xmlns:a16="http://schemas.microsoft.com/office/drawing/2014/main" id="{5AA022FF-364D-2070-79F4-3A95194649A0}"/>
              </a:ext>
            </a:extLst>
          </p:cNvPr>
          <p:cNvSpPr txBox="1"/>
          <p:nvPr/>
        </p:nvSpPr>
        <p:spPr>
          <a:xfrm>
            <a:off x="3765652" y="1879817"/>
            <a:ext cx="1764765" cy="2062103"/>
          </a:xfrm>
          <a:prstGeom prst="rect">
            <a:avLst/>
          </a:prstGeom>
          <a:noFill/>
        </p:spPr>
        <p:txBody>
          <a:bodyPr wrap="square" rtlCol="0">
            <a:spAutoFit/>
          </a:bodyPr>
          <a:lstStyle/>
          <a:p>
            <a:pPr algn="l"/>
            <a:r>
              <a:rPr lang="en-US" sz="1600" b="1" u="sng" dirty="0"/>
              <a:t>Note</a:t>
            </a:r>
            <a:r>
              <a:rPr lang="en-US" sz="1600" dirty="0"/>
              <a:t>: Best practice is to clear the pre-existing table prior to pasting in a new table, to avoid residual rows from the previous dataset.</a:t>
            </a:r>
          </a:p>
        </p:txBody>
      </p:sp>
    </p:spTree>
    <p:extLst>
      <p:ext uri="{BB962C8B-B14F-4D97-AF65-F5344CB8AC3E}">
        <p14:creationId xmlns:p14="http://schemas.microsoft.com/office/powerpoint/2010/main" val="22171560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A2D2F8-EE7F-0C79-C4FD-16AB50D2BB7B}"/>
              </a:ext>
            </a:extLst>
          </p:cNvPr>
          <p:cNvPicPr>
            <a:picLocks noChangeAspect="1"/>
          </p:cNvPicPr>
          <p:nvPr/>
        </p:nvPicPr>
        <p:blipFill>
          <a:blip r:embed="rId2"/>
          <a:stretch>
            <a:fillRect/>
          </a:stretch>
        </p:blipFill>
        <p:spPr>
          <a:xfrm>
            <a:off x="111358" y="977591"/>
            <a:ext cx="7509924" cy="4023034"/>
          </a:xfrm>
          <a:prstGeom prst="rect">
            <a:avLst/>
          </a:prstGeom>
        </p:spPr>
      </p:pic>
      <p:sp>
        <p:nvSpPr>
          <p:cNvPr id="2" name="Slide Number Placeholder 1">
            <a:extLst>
              <a:ext uri="{FF2B5EF4-FFF2-40B4-BE49-F238E27FC236}">
                <a16:creationId xmlns:a16="http://schemas.microsoft.com/office/drawing/2014/main" id="{90BB3B1E-8FDD-E234-FE6C-D2404B69BD43}"/>
              </a:ext>
            </a:extLst>
          </p:cNvPr>
          <p:cNvSpPr>
            <a:spLocks noGrp="1"/>
          </p:cNvSpPr>
          <p:nvPr>
            <p:ph type="sldNum" sz="quarter" idx="12"/>
          </p:nvPr>
        </p:nvSpPr>
        <p:spPr/>
        <p:txBody>
          <a:bodyPr/>
          <a:lstStyle/>
          <a:p>
            <a:fld id="{EDD5F93E-BA5F-F548-A31E-0AA1C4D7945C}" type="slidenum">
              <a:rPr lang="en-US" smtClean="0"/>
              <a:pPr/>
              <a:t>39</a:t>
            </a:fld>
            <a:endParaRPr lang="en-US" dirty="0"/>
          </a:p>
        </p:txBody>
      </p:sp>
      <p:sp>
        <p:nvSpPr>
          <p:cNvPr id="3" name="Title 2">
            <a:extLst>
              <a:ext uri="{FF2B5EF4-FFF2-40B4-BE49-F238E27FC236}">
                <a16:creationId xmlns:a16="http://schemas.microsoft.com/office/drawing/2014/main" id="{19424366-472A-F833-763E-8DF1C037A67F}"/>
              </a:ext>
            </a:extLst>
          </p:cNvPr>
          <p:cNvSpPr>
            <a:spLocks noGrp="1"/>
          </p:cNvSpPr>
          <p:nvPr>
            <p:ph type="title"/>
          </p:nvPr>
        </p:nvSpPr>
        <p:spPr/>
        <p:txBody>
          <a:bodyPr/>
          <a:lstStyle/>
          <a:p>
            <a:r>
              <a:rPr lang="en-US" dirty="0"/>
              <a:t>Wells and </a:t>
            </a:r>
            <a:r>
              <a:rPr lang="en-US" dirty="0" err="1"/>
              <a:t>perfs</a:t>
            </a:r>
            <a:r>
              <a:rPr lang="en-US" dirty="0"/>
              <a:t>: view well positions</a:t>
            </a:r>
          </a:p>
        </p:txBody>
      </p:sp>
      <p:grpSp>
        <p:nvGrpSpPr>
          <p:cNvPr id="11" name="Group 10">
            <a:extLst>
              <a:ext uri="{FF2B5EF4-FFF2-40B4-BE49-F238E27FC236}">
                <a16:creationId xmlns:a16="http://schemas.microsoft.com/office/drawing/2014/main" id="{09FCE7EF-FD6F-136F-CD16-065E84D7CE78}"/>
              </a:ext>
            </a:extLst>
          </p:cNvPr>
          <p:cNvGrpSpPr/>
          <p:nvPr/>
        </p:nvGrpSpPr>
        <p:grpSpPr>
          <a:xfrm>
            <a:off x="4172529" y="1127760"/>
            <a:ext cx="1437696" cy="1415939"/>
            <a:chOff x="3543879" y="988688"/>
            <a:chExt cx="2069640" cy="2038320"/>
          </a:xfrm>
        </p:grpSpPr>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1D02CE6-2E12-F151-5654-1F1E72D56E66}"/>
                    </a:ext>
                  </a:extLst>
                </p14:cNvPr>
                <p14:cNvContentPartPr/>
                <p14:nvPr/>
              </p14:nvContentPartPr>
              <p14:xfrm>
                <a:off x="3543879" y="988688"/>
                <a:ext cx="478800" cy="416160"/>
              </p14:xfrm>
            </p:contentPart>
          </mc:Choice>
          <mc:Fallback xmlns="">
            <p:pic>
              <p:nvPicPr>
                <p:cNvPr id="8" name="Ink 7">
                  <a:extLst>
                    <a:ext uri="{FF2B5EF4-FFF2-40B4-BE49-F238E27FC236}">
                      <a16:creationId xmlns:a16="http://schemas.microsoft.com/office/drawing/2014/main" id="{01D02CE6-2E12-F151-5654-1F1E72D56E66}"/>
                    </a:ext>
                  </a:extLst>
                </p:cNvPr>
                <p:cNvPicPr/>
                <p:nvPr/>
              </p:nvPicPr>
              <p:blipFill>
                <a:blip r:embed="rId5"/>
                <a:stretch>
                  <a:fillRect/>
                </a:stretch>
              </p:blipFill>
              <p:spPr>
                <a:xfrm>
                  <a:off x="3534879" y="980048"/>
                  <a:ext cx="496440" cy="433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62E3E4F8-6B98-DB8C-BB63-080B271B82E0}"/>
                    </a:ext>
                  </a:extLst>
                </p14:cNvPr>
                <p14:cNvContentPartPr/>
                <p14:nvPr/>
              </p14:nvContentPartPr>
              <p14:xfrm>
                <a:off x="3907839" y="1403048"/>
                <a:ext cx="1479240" cy="1425960"/>
              </p14:xfrm>
            </p:contentPart>
          </mc:Choice>
          <mc:Fallback xmlns="">
            <p:pic>
              <p:nvPicPr>
                <p:cNvPr id="9" name="Ink 8">
                  <a:extLst>
                    <a:ext uri="{FF2B5EF4-FFF2-40B4-BE49-F238E27FC236}">
                      <a16:creationId xmlns:a16="http://schemas.microsoft.com/office/drawing/2014/main" id="{62E3E4F8-6B98-DB8C-BB63-080B271B82E0}"/>
                    </a:ext>
                  </a:extLst>
                </p:cNvPr>
                <p:cNvPicPr/>
                <p:nvPr/>
              </p:nvPicPr>
              <p:blipFill>
                <a:blip r:embed="rId7"/>
                <a:stretch>
                  <a:fillRect/>
                </a:stretch>
              </p:blipFill>
              <p:spPr>
                <a:xfrm>
                  <a:off x="3899199" y="1394048"/>
                  <a:ext cx="1496880" cy="1443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5D0E927A-C1AF-F8FD-25E9-BBDA60C94D36}"/>
                    </a:ext>
                  </a:extLst>
                </p14:cNvPr>
                <p14:cNvContentPartPr/>
                <p14:nvPr/>
              </p14:nvContentPartPr>
              <p14:xfrm>
                <a:off x="5135439" y="2619488"/>
                <a:ext cx="478080" cy="407520"/>
              </p14:xfrm>
            </p:contentPart>
          </mc:Choice>
          <mc:Fallback xmlns="">
            <p:pic>
              <p:nvPicPr>
                <p:cNvPr id="10" name="Ink 9">
                  <a:extLst>
                    <a:ext uri="{FF2B5EF4-FFF2-40B4-BE49-F238E27FC236}">
                      <a16:creationId xmlns:a16="http://schemas.microsoft.com/office/drawing/2014/main" id="{5D0E927A-C1AF-F8FD-25E9-BBDA60C94D36}"/>
                    </a:ext>
                  </a:extLst>
                </p:cNvPr>
                <p:cNvPicPr/>
                <p:nvPr/>
              </p:nvPicPr>
              <p:blipFill>
                <a:blip r:embed="rId9"/>
                <a:stretch>
                  <a:fillRect/>
                </a:stretch>
              </p:blipFill>
              <p:spPr>
                <a:xfrm>
                  <a:off x="5126439" y="2610488"/>
                  <a:ext cx="495720" cy="425160"/>
                </a:xfrm>
                <a:prstGeom prst="rect">
                  <a:avLst/>
                </a:prstGeom>
              </p:spPr>
            </p:pic>
          </mc:Fallback>
        </mc:AlternateContent>
      </p:grpSp>
      <p:sp>
        <p:nvSpPr>
          <p:cNvPr id="4" name="TextBox 3">
            <a:extLst>
              <a:ext uri="{FF2B5EF4-FFF2-40B4-BE49-F238E27FC236}">
                <a16:creationId xmlns:a16="http://schemas.microsoft.com/office/drawing/2014/main" id="{06CCF205-A753-7B41-433C-EA03C8DB3135}"/>
              </a:ext>
            </a:extLst>
          </p:cNvPr>
          <p:cNvSpPr txBox="1"/>
          <p:nvPr/>
        </p:nvSpPr>
        <p:spPr>
          <a:xfrm>
            <a:off x="7945711" y="985827"/>
            <a:ext cx="3261886" cy="646331"/>
          </a:xfrm>
          <a:prstGeom prst="rect">
            <a:avLst/>
          </a:prstGeom>
          <a:noFill/>
        </p:spPr>
        <p:txBody>
          <a:bodyPr wrap="square" rtlCol="0">
            <a:spAutoFit/>
          </a:bodyPr>
          <a:lstStyle/>
          <a:p>
            <a:pPr algn="l"/>
            <a:r>
              <a:rPr lang="en-US" dirty="0"/>
              <a:t>Select the 3D model icon to preview the wells</a:t>
            </a:r>
          </a:p>
        </p:txBody>
      </p:sp>
      <p:pic>
        <p:nvPicPr>
          <p:cNvPr id="14" name="Picture 13">
            <a:extLst>
              <a:ext uri="{FF2B5EF4-FFF2-40B4-BE49-F238E27FC236}">
                <a16:creationId xmlns:a16="http://schemas.microsoft.com/office/drawing/2014/main" id="{5BC547D8-EC98-A5FD-47B3-A457958742E8}"/>
              </a:ext>
            </a:extLst>
          </p:cNvPr>
          <p:cNvPicPr>
            <a:picLocks noChangeAspect="1"/>
          </p:cNvPicPr>
          <p:nvPr/>
        </p:nvPicPr>
        <p:blipFill>
          <a:blip r:embed="rId10"/>
          <a:stretch>
            <a:fillRect/>
          </a:stretch>
        </p:blipFill>
        <p:spPr>
          <a:xfrm>
            <a:off x="4668166" y="2646186"/>
            <a:ext cx="7016032" cy="4211813"/>
          </a:xfrm>
          <a:prstGeom prst="rect">
            <a:avLst/>
          </a:prstGeom>
        </p:spPr>
      </p:pic>
      <p:sp>
        <p:nvSpPr>
          <p:cNvPr id="15" name="TextBox 14">
            <a:extLst>
              <a:ext uri="{FF2B5EF4-FFF2-40B4-BE49-F238E27FC236}">
                <a16:creationId xmlns:a16="http://schemas.microsoft.com/office/drawing/2014/main" id="{AEFF91EE-4594-7C15-FB78-CE36C8296A9E}"/>
              </a:ext>
            </a:extLst>
          </p:cNvPr>
          <p:cNvSpPr txBox="1"/>
          <p:nvPr/>
        </p:nvSpPr>
        <p:spPr>
          <a:xfrm>
            <a:off x="8120916" y="3176270"/>
            <a:ext cx="3484868" cy="584775"/>
          </a:xfrm>
          <a:prstGeom prst="rect">
            <a:avLst/>
          </a:prstGeom>
          <a:noFill/>
        </p:spPr>
        <p:txBody>
          <a:bodyPr wrap="square" rtlCol="0">
            <a:spAutoFit/>
          </a:bodyPr>
          <a:lstStyle/>
          <a:p>
            <a:pPr algn="l"/>
            <a:r>
              <a:rPr lang="en-US" sz="1600" dirty="0"/>
              <a:t>*This view has Facies visibility turned on, and 3x vertical stretch.</a:t>
            </a:r>
          </a:p>
        </p:txBody>
      </p:sp>
    </p:spTree>
    <p:extLst>
      <p:ext uri="{BB962C8B-B14F-4D97-AF65-F5344CB8AC3E}">
        <p14:creationId xmlns:p14="http://schemas.microsoft.com/office/powerpoint/2010/main" val="1879641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546EB-50F8-0B96-2933-6E231C7DF59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2B2B73-2624-2D69-C7A7-212D8DF34711}"/>
              </a:ext>
            </a:extLst>
          </p:cNvPr>
          <p:cNvSpPr>
            <a:spLocks noGrp="1"/>
          </p:cNvSpPr>
          <p:nvPr>
            <p:ph type="sldNum" sz="quarter" idx="12"/>
          </p:nvPr>
        </p:nvSpPr>
        <p:spPr/>
        <p:txBody>
          <a:bodyPr/>
          <a:lstStyle/>
          <a:p>
            <a:fld id="{EDD5F93E-BA5F-F548-A31E-0AA1C4D7945C}" type="slidenum">
              <a:rPr lang="en-US" smtClean="0"/>
              <a:pPr/>
              <a:t>4</a:t>
            </a:fld>
            <a:endParaRPr lang="en-US" dirty="0"/>
          </a:p>
        </p:txBody>
      </p:sp>
      <p:sp>
        <p:nvSpPr>
          <p:cNvPr id="3" name="Title 2">
            <a:extLst>
              <a:ext uri="{FF2B5EF4-FFF2-40B4-BE49-F238E27FC236}">
                <a16:creationId xmlns:a16="http://schemas.microsoft.com/office/drawing/2014/main" id="{F6712093-536E-41FD-920A-363F019F347B}"/>
              </a:ext>
            </a:extLst>
          </p:cNvPr>
          <p:cNvSpPr>
            <a:spLocks noGrp="1"/>
          </p:cNvSpPr>
          <p:nvPr>
            <p:ph type="title"/>
          </p:nvPr>
        </p:nvSpPr>
        <p:spPr/>
        <p:txBody>
          <a:bodyPr/>
          <a:lstStyle/>
          <a:p>
            <a:r>
              <a:rPr lang="en-US" dirty="0"/>
              <a:t>Phase 1 Overview</a:t>
            </a:r>
          </a:p>
        </p:txBody>
      </p:sp>
      <p:sp>
        <p:nvSpPr>
          <p:cNvPr id="4" name="TextBox 3">
            <a:extLst>
              <a:ext uri="{FF2B5EF4-FFF2-40B4-BE49-F238E27FC236}">
                <a16:creationId xmlns:a16="http://schemas.microsoft.com/office/drawing/2014/main" id="{260A070F-6BFE-0FC5-532C-DFE9566137E4}"/>
              </a:ext>
            </a:extLst>
          </p:cNvPr>
          <p:cNvSpPr txBox="1"/>
          <p:nvPr/>
        </p:nvSpPr>
        <p:spPr>
          <a:xfrm>
            <a:off x="2130124" y="1845319"/>
            <a:ext cx="3477659" cy="4693593"/>
          </a:xfrm>
          <a:prstGeom prst="rect">
            <a:avLst/>
          </a:prstGeom>
          <a:noFill/>
        </p:spPr>
        <p:txBody>
          <a:bodyPr wrap="square" rtlCol="0">
            <a:spAutoFit/>
          </a:bodyPr>
          <a:lstStyle/>
          <a:p>
            <a:pPr marL="285750" indent="-285750" algn="l">
              <a:spcAft>
                <a:spcPts val="1200"/>
              </a:spcAft>
              <a:buFont typeface="Arial" panose="020B0604020202020204" pitchFamily="34" charset="0"/>
              <a:buChar char="•"/>
            </a:pPr>
            <a:r>
              <a:rPr lang="en-US" dirty="0"/>
              <a:t>Step through each panel:</a:t>
            </a:r>
          </a:p>
          <a:p>
            <a:pPr marL="742950" lvl="1" indent="-285750">
              <a:spcAft>
                <a:spcPts val="600"/>
              </a:spcAft>
              <a:buFont typeface="Arial" panose="020B0604020202020204" pitchFamily="34" charset="0"/>
              <a:buChar char="•"/>
            </a:pPr>
            <a:r>
              <a:rPr lang="en-US" dirty="0"/>
              <a:t>Welcome</a:t>
            </a:r>
          </a:p>
          <a:p>
            <a:pPr marL="742950" lvl="1" indent="-285750">
              <a:spcAft>
                <a:spcPts val="600"/>
              </a:spcAft>
              <a:buFont typeface="Arial" panose="020B0604020202020204" pitchFamily="34" charset="0"/>
              <a:buChar char="•"/>
            </a:pPr>
            <a:r>
              <a:rPr lang="en-US" dirty="0"/>
              <a:t>Startup</a:t>
            </a:r>
          </a:p>
          <a:p>
            <a:pPr marL="742950" lvl="1" indent="-285750">
              <a:spcAft>
                <a:spcPts val="600"/>
              </a:spcAft>
              <a:buFont typeface="Arial" panose="020B0604020202020204" pitchFamily="34" charset="0"/>
              <a:buChar char="•"/>
            </a:pPr>
            <a:r>
              <a:rPr lang="en-US" dirty="0"/>
              <a:t>Static Model</a:t>
            </a:r>
          </a:p>
          <a:p>
            <a:pPr marL="742950" lvl="1" indent="-285750">
              <a:spcAft>
                <a:spcPts val="600"/>
              </a:spcAft>
              <a:buFont typeface="Arial" panose="020B0604020202020204" pitchFamily="34" charset="0"/>
              <a:buChar char="•"/>
            </a:pPr>
            <a:r>
              <a:rPr lang="en-US" dirty="0"/>
              <a:t>Curve Sets</a:t>
            </a:r>
          </a:p>
          <a:p>
            <a:pPr marL="742950" lvl="1" indent="-285750">
              <a:spcAft>
                <a:spcPts val="600"/>
              </a:spcAft>
              <a:buFont typeface="Arial" panose="020B0604020202020204" pitchFamily="34" charset="0"/>
              <a:buChar char="•"/>
            </a:pPr>
            <a:r>
              <a:rPr lang="en-US" dirty="0"/>
              <a:t>Wells and Perforations</a:t>
            </a:r>
          </a:p>
          <a:p>
            <a:pPr marL="742950" lvl="1" indent="-285750">
              <a:spcAft>
                <a:spcPts val="600"/>
              </a:spcAft>
              <a:buFont typeface="Arial" panose="020B0604020202020204" pitchFamily="34" charset="0"/>
              <a:buChar char="•"/>
            </a:pPr>
            <a:r>
              <a:rPr lang="en-US" dirty="0"/>
              <a:t>Meshing Options</a:t>
            </a:r>
          </a:p>
          <a:p>
            <a:pPr marL="742950" lvl="1" indent="-285750">
              <a:spcAft>
                <a:spcPts val="600"/>
              </a:spcAft>
              <a:buFont typeface="Arial" panose="020B0604020202020204" pitchFamily="34" charset="0"/>
              <a:buChar char="•"/>
            </a:pPr>
            <a:r>
              <a:rPr lang="en-US" dirty="0"/>
              <a:t>Fluid Model Options</a:t>
            </a:r>
          </a:p>
          <a:p>
            <a:pPr marL="742950" lvl="1" indent="-285750">
              <a:spcAft>
                <a:spcPts val="600"/>
              </a:spcAft>
              <a:buFont typeface="Arial" panose="020B0604020202020204" pitchFamily="34" charset="0"/>
              <a:buChar char="•"/>
            </a:pPr>
            <a:r>
              <a:rPr lang="en-US" dirty="0"/>
              <a:t>Fracture Options</a:t>
            </a:r>
          </a:p>
          <a:p>
            <a:pPr marL="742950" lvl="1" indent="-285750">
              <a:spcAft>
                <a:spcPts val="600"/>
              </a:spcAft>
              <a:buFont typeface="Arial" panose="020B0604020202020204" pitchFamily="34" charset="0"/>
              <a:buChar char="•"/>
            </a:pPr>
            <a:r>
              <a:rPr lang="en-US" dirty="0"/>
              <a:t>Proppants</a:t>
            </a:r>
          </a:p>
          <a:p>
            <a:pPr marL="742950" lvl="1" indent="-285750">
              <a:spcAft>
                <a:spcPts val="600"/>
              </a:spcAft>
              <a:buFont typeface="Arial" panose="020B0604020202020204" pitchFamily="34" charset="0"/>
              <a:buChar char="•"/>
            </a:pPr>
            <a:r>
              <a:rPr lang="en-US" dirty="0"/>
              <a:t>Water Solutes</a:t>
            </a:r>
          </a:p>
          <a:p>
            <a:pPr marL="742950" lvl="1" indent="-285750">
              <a:spcAft>
                <a:spcPts val="600"/>
              </a:spcAft>
              <a:buFont typeface="Arial" panose="020B0604020202020204" pitchFamily="34" charset="0"/>
              <a:buChar char="•"/>
            </a:pPr>
            <a:r>
              <a:rPr lang="en-US" dirty="0"/>
              <a:t>Well Controls</a:t>
            </a:r>
          </a:p>
          <a:p>
            <a:pPr marL="742950" lvl="1" indent="-285750">
              <a:spcAft>
                <a:spcPts val="600"/>
              </a:spcAft>
              <a:buFont typeface="Arial" panose="020B0604020202020204" pitchFamily="34" charset="0"/>
              <a:buChar char="•"/>
            </a:pPr>
            <a:r>
              <a:rPr lang="en-US" dirty="0"/>
              <a:t>Output Options</a:t>
            </a:r>
          </a:p>
        </p:txBody>
      </p:sp>
      <p:sp>
        <p:nvSpPr>
          <p:cNvPr id="7" name="TextBox 6">
            <a:extLst>
              <a:ext uri="{FF2B5EF4-FFF2-40B4-BE49-F238E27FC236}">
                <a16:creationId xmlns:a16="http://schemas.microsoft.com/office/drawing/2014/main" id="{292EAC27-900C-90EC-1F0B-5B0D1298572A}"/>
              </a:ext>
            </a:extLst>
          </p:cNvPr>
          <p:cNvSpPr txBox="1"/>
          <p:nvPr/>
        </p:nvSpPr>
        <p:spPr>
          <a:xfrm>
            <a:off x="5999957" y="1841282"/>
            <a:ext cx="4287833" cy="2569934"/>
          </a:xfrm>
          <a:prstGeom prst="rect">
            <a:avLst/>
          </a:prstGeom>
          <a:noFill/>
        </p:spPr>
        <p:txBody>
          <a:bodyPr wrap="square" rtlCol="0">
            <a:spAutoFit/>
          </a:bodyPr>
          <a:lstStyle/>
          <a:p>
            <a:pPr marL="285750" indent="-285750" algn="l">
              <a:spcAft>
                <a:spcPts val="1200"/>
              </a:spcAft>
              <a:buFont typeface="Arial" panose="020B0604020202020204" pitchFamily="34" charset="0"/>
              <a:buChar char="•"/>
            </a:pPr>
            <a:r>
              <a:rPr lang="en-US" dirty="0"/>
              <a:t>The following internal wizards are used:</a:t>
            </a:r>
          </a:p>
          <a:p>
            <a:pPr marL="742950" lvl="1" indent="-285750">
              <a:spcAft>
                <a:spcPts val="600"/>
              </a:spcAft>
              <a:buFont typeface="Arial" panose="020B0604020202020204" pitchFamily="34" charset="0"/>
              <a:buChar char="•"/>
            </a:pPr>
            <a:r>
              <a:rPr lang="en-US" dirty="0"/>
              <a:t>Properties versus depth wizard</a:t>
            </a:r>
          </a:p>
          <a:p>
            <a:pPr marL="742950" lvl="1" indent="-285750">
              <a:spcAft>
                <a:spcPts val="600"/>
              </a:spcAft>
              <a:buFont typeface="Arial" panose="020B0604020202020204" pitchFamily="34" charset="0"/>
              <a:buChar char="•"/>
            </a:pPr>
            <a:r>
              <a:rPr lang="en-US" dirty="0"/>
              <a:t>Wellbore survey import wizard</a:t>
            </a:r>
          </a:p>
          <a:p>
            <a:pPr marL="742950" lvl="1" indent="-285750">
              <a:spcAft>
                <a:spcPts val="600"/>
              </a:spcAft>
              <a:buFont typeface="Arial" panose="020B0604020202020204" pitchFamily="34" charset="0"/>
              <a:buChar char="•"/>
            </a:pPr>
            <a:r>
              <a:rPr lang="en-US" dirty="0"/>
              <a:t>Vertical mesh alignment tool</a:t>
            </a:r>
          </a:p>
          <a:p>
            <a:pPr marL="742950" lvl="1" indent="-285750">
              <a:spcAft>
                <a:spcPts val="600"/>
              </a:spcAft>
              <a:buFont typeface="Arial" panose="020B0604020202020204" pitchFamily="34" charset="0"/>
              <a:buChar char="•"/>
            </a:pPr>
            <a:r>
              <a:rPr lang="en-US" dirty="0"/>
              <a:t>Black oil wizard</a:t>
            </a:r>
          </a:p>
          <a:p>
            <a:pPr marL="742950" lvl="1" indent="-285750">
              <a:spcAft>
                <a:spcPts val="600"/>
              </a:spcAft>
              <a:buFont typeface="Arial" panose="020B0604020202020204" pitchFamily="34" charset="0"/>
              <a:buChar char="•"/>
            </a:pPr>
            <a:r>
              <a:rPr lang="en-US" dirty="0"/>
              <a:t>Water solutes wizard</a:t>
            </a:r>
          </a:p>
          <a:p>
            <a:pPr marL="742950" lvl="1" indent="-285750">
              <a:spcAft>
                <a:spcPts val="600"/>
              </a:spcAft>
              <a:buFont typeface="Arial" panose="020B0604020202020204" pitchFamily="34" charset="0"/>
              <a:buChar char="•"/>
            </a:pPr>
            <a:r>
              <a:rPr lang="en-US" dirty="0"/>
              <a:t>Production sequence wizard</a:t>
            </a:r>
          </a:p>
        </p:txBody>
      </p:sp>
      <p:sp>
        <p:nvSpPr>
          <p:cNvPr id="10" name="TextBox 9">
            <a:extLst>
              <a:ext uri="{FF2B5EF4-FFF2-40B4-BE49-F238E27FC236}">
                <a16:creationId xmlns:a16="http://schemas.microsoft.com/office/drawing/2014/main" id="{6937B9E2-3DB0-9490-4187-E65FE150AF9C}"/>
              </a:ext>
            </a:extLst>
          </p:cNvPr>
          <p:cNvSpPr txBox="1"/>
          <p:nvPr/>
        </p:nvSpPr>
        <p:spPr>
          <a:xfrm>
            <a:off x="586214" y="951978"/>
            <a:ext cx="11019569" cy="646331"/>
          </a:xfrm>
          <a:prstGeom prst="rect">
            <a:avLst/>
          </a:prstGeom>
          <a:noFill/>
        </p:spPr>
        <p:txBody>
          <a:bodyPr wrap="square" rtlCol="0">
            <a:spAutoFit/>
          </a:bodyPr>
          <a:lstStyle/>
          <a:p>
            <a:pPr algn="l"/>
            <a:r>
              <a:rPr lang="en-US" dirty="0"/>
              <a:t>Objective: Set-up a single-well Middle Bakken (MB) model (injection and production) using the data provided. </a:t>
            </a:r>
          </a:p>
          <a:p>
            <a:pPr algn="l"/>
            <a:r>
              <a:rPr lang="en-US" dirty="0"/>
              <a:t>A Three Forks (TF) well is included as a placeholder for future history matching and optimization [not included here].</a:t>
            </a:r>
          </a:p>
        </p:txBody>
      </p:sp>
    </p:spTree>
    <p:extLst>
      <p:ext uri="{BB962C8B-B14F-4D97-AF65-F5344CB8AC3E}">
        <p14:creationId xmlns:p14="http://schemas.microsoft.com/office/powerpoint/2010/main" val="38963209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BB3B1E-8FDD-E234-FE6C-D2404B69BD43}"/>
              </a:ext>
            </a:extLst>
          </p:cNvPr>
          <p:cNvSpPr>
            <a:spLocks noGrp="1"/>
          </p:cNvSpPr>
          <p:nvPr>
            <p:ph type="sldNum" sz="quarter" idx="12"/>
          </p:nvPr>
        </p:nvSpPr>
        <p:spPr/>
        <p:txBody>
          <a:bodyPr/>
          <a:lstStyle/>
          <a:p>
            <a:fld id="{EDD5F93E-BA5F-F548-A31E-0AA1C4D7945C}" type="slidenum">
              <a:rPr lang="en-US" smtClean="0"/>
              <a:pPr/>
              <a:t>40</a:t>
            </a:fld>
            <a:endParaRPr lang="en-US" dirty="0"/>
          </a:p>
        </p:txBody>
      </p:sp>
      <p:sp>
        <p:nvSpPr>
          <p:cNvPr id="3" name="Title 2">
            <a:extLst>
              <a:ext uri="{FF2B5EF4-FFF2-40B4-BE49-F238E27FC236}">
                <a16:creationId xmlns:a16="http://schemas.microsoft.com/office/drawing/2014/main" id="{19424366-472A-F833-763E-8DF1C037A67F}"/>
              </a:ext>
            </a:extLst>
          </p:cNvPr>
          <p:cNvSpPr>
            <a:spLocks noGrp="1"/>
          </p:cNvSpPr>
          <p:nvPr>
            <p:ph type="title"/>
          </p:nvPr>
        </p:nvSpPr>
        <p:spPr/>
        <p:txBody>
          <a:bodyPr/>
          <a:lstStyle/>
          <a:p>
            <a:r>
              <a:rPr lang="en-US" dirty="0"/>
              <a:t>Wells and </a:t>
            </a:r>
            <a:r>
              <a:rPr lang="en-US" dirty="0" err="1"/>
              <a:t>perfs</a:t>
            </a:r>
            <a:r>
              <a:rPr lang="en-US" dirty="0"/>
              <a:t>: adjust landing zone of wells (slide 1 of 2)</a:t>
            </a:r>
          </a:p>
        </p:txBody>
      </p:sp>
      <p:pic>
        <p:nvPicPr>
          <p:cNvPr id="5" name="Picture 4">
            <a:extLst>
              <a:ext uri="{FF2B5EF4-FFF2-40B4-BE49-F238E27FC236}">
                <a16:creationId xmlns:a16="http://schemas.microsoft.com/office/drawing/2014/main" id="{FD4EE7CC-66AD-4B6E-1426-3180B49FAB4C}"/>
              </a:ext>
            </a:extLst>
          </p:cNvPr>
          <p:cNvPicPr>
            <a:picLocks noChangeAspect="1"/>
          </p:cNvPicPr>
          <p:nvPr/>
        </p:nvPicPr>
        <p:blipFill>
          <a:blip r:embed="rId2"/>
          <a:srcRect b="11361"/>
          <a:stretch/>
        </p:blipFill>
        <p:spPr>
          <a:xfrm>
            <a:off x="697208" y="2306375"/>
            <a:ext cx="5106721" cy="4013272"/>
          </a:xfrm>
          <a:prstGeom prst="rect">
            <a:avLst/>
          </a:prstGeom>
        </p:spPr>
      </p:pic>
      <p:pic>
        <p:nvPicPr>
          <p:cNvPr id="7" name="Picture 6">
            <a:extLst>
              <a:ext uri="{FF2B5EF4-FFF2-40B4-BE49-F238E27FC236}">
                <a16:creationId xmlns:a16="http://schemas.microsoft.com/office/drawing/2014/main" id="{CCB80C9C-DE86-F8F1-6FBE-F660DD02F2B7}"/>
              </a:ext>
            </a:extLst>
          </p:cNvPr>
          <p:cNvPicPr>
            <a:picLocks noChangeAspect="1"/>
          </p:cNvPicPr>
          <p:nvPr/>
        </p:nvPicPr>
        <p:blipFill>
          <a:blip r:embed="rId3"/>
          <a:srcRect/>
          <a:stretch/>
        </p:blipFill>
        <p:spPr>
          <a:xfrm>
            <a:off x="6496145" y="2260700"/>
            <a:ext cx="5187504" cy="4400578"/>
          </a:xfrm>
          <a:prstGeom prst="rect">
            <a:avLst/>
          </a:prstGeom>
        </p:spPr>
      </p:pic>
      <p:sp>
        <p:nvSpPr>
          <p:cNvPr id="12" name="TextBox 11">
            <a:extLst>
              <a:ext uri="{FF2B5EF4-FFF2-40B4-BE49-F238E27FC236}">
                <a16:creationId xmlns:a16="http://schemas.microsoft.com/office/drawing/2014/main" id="{4405F231-0D1A-9DDE-8295-9F9930AE6627}"/>
              </a:ext>
            </a:extLst>
          </p:cNvPr>
          <p:cNvSpPr txBox="1"/>
          <p:nvPr/>
        </p:nvSpPr>
        <p:spPr>
          <a:xfrm>
            <a:off x="621955" y="876822"/>
            <a:ext cx="10703910" cy="646331"/>
          </a:xfrm>
          <a:prstGeom prst="rect">
            <a:avLst/>
          </a:prstGeom>
          <a:noFill/>
        </p:spPr>
        <p:txBody>
          <a:bodyPr wrap="square" rtlCol="0">
            <a:spAutoFit/>
          </a:bodyPr>
          <a:lstStyle/>
          <a:p>
            <a:pPr algn="l"/>
            <a:r>
              <a:rPr lang="en-US" dirty="0"/>
              <a:t>Adjusting the landing zone depth shifts the wellbore up or down so that the wellbore intersects the correct layer in the matrix. This is used to correct for formation dip, which isn’t accounted for in the ‘Geological Units’ table.</a:t>
            </a:r>
          </a:p>
        </p:txBody>
      </p:sp>
      <p:sp>
        <p:nvSpPr>
          <p:cNvPr id="4" name="Oval 3">
            <a:extLst>
              <a:ext uri="{FF2B5EF4-FFF2-40B4-BE49-F238E27FC236}">
                <a16:creationId xmlns:a16="http://schemas.microsoft.com/office/drawing/2014/main" id="{747AA729-78EF-A4E5-3EC9-605ADD7BBE70}"/>
              </a:ext>
            </a:extLst>
          </p:cNvPr>
          <p:cNvSpPr/>
          <p:nvPr/>
        </p:nvSpPr>
        <p:spPr>
          <a:xfrm>
            <a:off x="2368897" y="5679073"/>
            <a:ext cx="1997836" cy="3640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A77F5D1A-2A77-6FF5-5B6B-A59ADC67C015}"/>
              </a:ext>
            </a:extLst>
          </p:cNvPr>
          <p:cNvSpPr/>
          <p:nvPr/>
        </p:nvSpPr>
        <p:spPr>
          <a:xfrm>
            <a:off x="6436768" y="5076799"/>
            <a:ext cx="1311658" cy="434254"/>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9B4D2A7A-C37F-11F6-0E36-88F94535A04C}"/>
              </a:ext>
            </a:extLst>
          </p:cNvPr>
          <p:cNvCxnSpPr>
            <a:cxnSpLocks/>
          </p:cNvCxnSpPr>
          <p:nvPr/>
        </p:nvCxnSpPr>
        <p:spPr>
          <a:xfrm>
            <a:off x="6541954" y="4875719"/>
            <a:ext cx="557499"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A8CCC112-B4BB-1CC6-67B2-587E93BBB07D}"/>
              </a:ext>
            </a:extLst>
          </p:cNvPr>
          <p:cNvSpPr txBox="1"/>
          <p:nvPr/>
        </p:nvSpPr>
        <p:spPr>
          <a:xfrm>
            <a:off x="774171" y="1465884"/>
            <a:ext cx="10105321" cy="830997"/>
          </a:xfrm>
          <a:prstGeom prst="rect">
            <a:avLst/>
          </a:prstGeom>
          <a:noFill/>
        </p:spPr>
        <p:txBody>
          <a:bodyPr wrap="square">
            <a:spAutoFit/>
          </a:bodyPr>
          <a:lstStyle/>
          <a:p>
            <a:pPr marL="285750" indent="-285750" algn="l">
              <a:buFont typeface="Arial" panose="020B0604020202020204" pitchFamily="34" charset="0"/>
              <a:buChar char="•"/>
            </a:pPr>
            <a:r>
              <a:rPr lang="en-US" sz="1600" u="sng" dirty="0"/>
              <a:t>Note</a:t>
            </a:r>
            <a:r>
              <a:rPr lang="en-US" sz="1600" dirty="0"/>
              <a:t>: the Middle Bakken spans from the layer named “Middle Bakken” (layer 25) through layer 32. To land the well approximately in the center of the Middle Bakken, select layer 29 as the landing zone.</a:t>
            </a:r>
          </a:p>
          <a:p>
            <a:pPr marL="285750" indent="-285750">
              <a:buFont typeface="Arial" panose="020B0604020202020204" pitchFamily="34" charset="0"/>
              <a:buChar char="•"/>
            </a:pPr>
            <a:r>
              <a:rPr lang="en-US" sz="1600" dirty="0"/>
              <a:t>Adjust the matrix region depth for the first well. This re-centers the mesh vertically around the new landing zone. </a:t>
            </a:r>
          </a:p>
        </p:txBody>
      </p:sp>
      <p:sp>
        <p:nvSpPr>
          <p:cNvPr id="21" name="Left Brace 20">
            <a:extLst>
              <a:ext uri="{FF2B5EF4-FFF2-40B4-BE49-F238E27FC236}">
                <a16:creationId xmlns:a16="http://schemas.microsoft.com/office/drawing/2014/main" id="{AC8E91BE-DF6E-2944-AA8B-4A5021279E56}"/>
              </a:ext>
            </a:extLst>
          </p:cNvPr>
          <p:cNvSpPr/>
          <p:nvPr/>
        </p:nvSpPr>
        <p:spPr>
          <a:xfrm>
            <a:off x="6142330" y="3909527"/>
            <a:ext cx="353815" cy="2202024"/>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22" name="Ink 21">
                <a:extLst>
                  <a:ext uri="{FF2B5EF4-FFF2-40B4-BE49-F238E27FC236}">
                    <a16:creationId xmlns:a16="http://schemas.microsoft.com/office/drawing/2014/main" id="{36BB728C-A879-3A8E-6A8E-F2E186CE05EE}"/>
                  </a:ext>
                </a:extLst>
              </p14:cNvPr>
              <p14:cNvContentPartPr/>
              <p14:nvPr/>
            </p14:nvContentPartPr>
            <p14:xfrm>
              <a:off x="4381247" y="5020812"/>
              <a:ext cx="1625386" cy="822960"/>
            </p14:xfrm>
          </p:contentPart>
        </mc:Choice>
        <mc:Fallback xmlns="">
          <p:pic>
            <p:nvPicPr>
              <p:cNvPr id="22" name="Ink 21">
                <a:extLst>
                  <a:ext uri="{FF2B5EF4-FFF2-40B4-BE49-F238E27FC236}">
                    <a16:creationId xmlns:a16="http://schemas.microsoft.com/office/drawing/2014/main" id="{36BB728C-A879-3A8E-6A8E-F2E186CE05EE}"/>
                  </a:ext>
                </a:extLst>
              </p:cNvPr>
              <p:cNvPicPr/>
              <p:nvPr/>
            </p:nvPicPr>
            <p:blipFill>
              <a:blip r:embed="rId5"/>
              <a:stretch>
                <a:fillRect/>
              </a:stretch>
            </p:blipFill>
            <p:spPr>
              <a:xfrm>
                <a:off x="4372607" y="5011808"/>
                <a:ext cx="1643026" cy="840608"/>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3" name="Ink 22">
                <a:extLst>
                  <a:ext uri="{FF2B5EF4-FFF2-40B4-BE49-F238E27FC236}">
                    <a16:creationId xmlns:a16="http://schemas.microsoft.com/office/drawing/2014/main" id="{704292F8-9680-5156-CF07-369B2B20A445}"/>
                  </a:ext>
                </a:extLst>
              </p14:cNvPr>
              <p14:cNvContentPartPr/>
              <p14:nvPr/>
            </p14:nvContentPartPr>
            <p14:xfrm>
              <a:off x="5803930" y="4895684"/>
              <a:ext cx="262080" cy="268920"/>
            </p14:xfrm>
          </p:contentPart>
        </mc:Choice>
        <mc:Fallback xmlns="">
          <p:pic>
            <p:nvPicPr>
              <p:cNvPr id="23" name="Ink 22">
                <a:extLst>
                  <a:ext uri="{FF2B5EF4-FFF2-40B4-BE49-F238E27FC236}">
                    <a16:creationId xmlns:a16="http://schemas.microsoft.com/office/drawing/2014/main" id="{704292F8-9680-5156-CF07-369B2B20A445}"/>
                  </a:ext>
                </a:extLst>
              </p:cNvPr>
              <p:cNvPicPr/>
              <p:nvPr/>
            </p:nvPicPr>
            <p:blipFill>
              <a:blip r:embed="rId7"/>
              <a:stretch>
                <a:fillRect/>
              </a:stretch>
            </p:blipFill>
            <p:spPr>
              <a:xfrm>
                <a:off x="5795290" y="4886684"/>
                <a:ext cx="279720" cy="286560"/>
              </a:xfrm>
              <a:prstGeom prst="rect">
                <a:avLst/>
              </a:prstGeom>
            </p:spPr>
          </p:pic>
        </mc:Fallback>
      </mc:AlternateContent>
      <p:sp>
        <p:nvSpPr>
          <p:cNvPr id="24" name="Rectangle 23">
            <a:extLst>
              <a:ext uri="{FF2B5EF4-FFF2-40B4-BE49-F238E27FC236}">
                <a16:creationId xmlns:a16="http://schemas.microsoft.com/office/drawing/2014/main" id="{05C84EA1-D6E1-52AA-E844-F800FFB3D376}"/>
              </a:ext>
            </a:extLst>
          </p:cNvPr>
          <p:cNvSpPr/>
          <p:nvPr/>
        </p:nvSpPr>
        <p:spPr>
          <a:xfrm>
            <a:off x="6485993" y="6345247"/>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69040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3BC78-206C-BEAE-9F43-CCC797A7157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5813A89-CB0C-A0BB-892F-EA5B2AC1E1A6}"/>
              </a:ext>
            </a:extLst>
          </p:cNvPr>
          <p:cNvSpPr>
            <a:spLocks noGrp="1"/>
          </p:cNvSpPr>
          <p:nvPr>
            <p:ph type="sldNum" sz="quarter" idx="12"/>
          </p:nvPr>
        </p:nvSpPr>
        <p:spPr/>
        <p:txBody>
          <a:bodyPr/>
          <a:lstStyle/>
          <a:p>
            <a:fld id="{EDD5F93E-BA5F-F548-A31E-0AA1C4D7945C}" type="slidenum">
              <a:rPr lang="en-US" smtClean="0"/>
              <a:pPr/>
              <a:t>41</a:t>
            </a:fld>
            <a:endParaRPr lang="en-US" dirty="0"/>
          </a:p>
        </p:txBody>
      </p:sp>
      <p:sp>
        <p:nvSpPr>
          <p:cNvPr id="3" name="Title 2">
            <a:extLst>
              <a:ext uri="{FF2B5EF4-FFF2-40B4-BE49-F238E27FC236}">
                <a16:creationId xmlns:a16="http://schemas.microsoft.com/office/drawing/2014/main" id="{DE957AAA-CFEB-57CA-DA50-4026583AEEFF}"/>
              </a:ext>
            </a:extLst>
          </p:cNvPr>
          <p:cNvSpPr>
            <a:spLocks noGrp="1"/>
          </p:cNvSpPr>
          <p:nvPr>
            <p:ph type="title"/>
          </p:nvPr>
        </p:nvSpPr>
        <p:spPr/>
        <p:txBody>
          <a:bodyPr/>
          <a:lstStyle/>
          <a:p>
            <a:r>
              <a:rPr lang="en-US" dirty="0"/>
              <a:t>Wells and </a:t>
            </a:r>
            <a:r>
              <a:rPr lang="en-US" dirty="0" err="1"/>
              <a:t>perfs</a:t>
            </a:r>
            <a:r>
              <a:rPr lang="en-US" dirty="0"/>
              <a:t>: adjust landing zone of wells (slide 2 of 2)</a:t>
            </a:r>
          </a:p>
        </p:txBody>
      </p:sp>
      <p:pic>
        <p:nvPicPr>
          <p:cNvPr id="5" name="Picture 4">
            <a:extLst>
              <a:ext uri="{FF2B5EF4-FFF2-40B4-BE49-F238E27FC236}">
                <a16:creationId xmlns:a16="http://schemas.microsoft.com/office/drawing/2014/main" id="{B29E4843-F633-AF93-4667-C72B2C3401D3}"/>
              </a:ext>
            </a:extLst>
          </p:cNvPr>
          <p:cNvPicPr>
            <a:picLocks noChangeAspect="1"/>
          </p:cNvPicPr>
          <p:nvPr/>
        </p:nvPicPr>
        <p:blipFill>
          <a:blip r:embed="rId2"/>
          <a:srcRect b="11361"/>
          <a:stretch/>
        </p:blipFill>
        <p:spPr>
          <a:xfrm>
            <a:off x="697208" y="2306375"/>
            <a:ext cx="5106721" cy="4013272"/>
          </a:xfrm>
          <a:prstGeom prst="rect">
            <a:avLst/>
          </a:prstGeom>
        </p:spPr>
      </p:pic>
      <p:pic>
        <p:nvPicPr>
          <p:cNvPr id="7" name="Picture 6">
            <a:extLst>
              <a:ext uri="{FF2B5EF4-FFF2-40B4-BE49-F238E27FC236}">
                <a16:creationId xmlns:a16="http://schemas.microsoft.com/office/drawing/2014/main" id="{CE280F14-7BC1-CC18-C983-A2836C764279}"/>
              </a:ext>
            </a:extLst>
          </p:cNvPr>
          <p:cNvPicPr>
            <a:picLocks noChangeAspect="1"/>
          </p:cNvPicPr>
          <p:nvPr/>
        </p:nvPicPr>
        <p:blipFill>
          <a:blip r:embed="rId3"/>
          <a:srcRect/>
          <a:stretch/>
        </p:blipFill>
        <p:spPr>
          <a:xfrm>
            <a:off x="6513416" y="2252324"/>
            <a:ext cx="5160902" cy="4376112"/>
          </a:xfrm>
          <a:prstGeom prst="rect">
            <a:avLst/>
          </a:prstGeom>
        </p:spPr>
      </p:pic>
      <p:sp>
        <p:nvSpPr>
          <p:cNvPr id="12" name="TextBox 11">
            <a:extLst>
              <a:ext uri="{FF2B5EF4-FFF2-40B4-BE49-F238E27FC236}">
                <a16:creationId xmlns:a16="http://schemas.microsoft.com/office/drawing/2014/main" id="{C3EAC48F-D53D-5AE7-4D3A-78BEEB471A42}"/>
              </a:ext>
            </a:extLst>
          </p:cNvPr>
          <p:cNvSpPr txBox="1"/>
          <p:nvPr/>
        </p:nvSpPr>
        <p:spPr>
          <a:xfrm>
            <a:off x="621949" y="876822"/>
            <a:ext cx="10703910" cy="369332"/>
          </a:xfrm>
          <a:prstGeom prst="rect">
            <a:avLst/>
          </a:prstGeom>
          <a:noFill/>
        </p:spPr>
        <p:txBody>
          <a:bodyPr wrap="square" rtlCol="0">
            <a:spAutoFit/>
          </a:bodyPr>
          <a:lstStyle/>
          <a:p>
            <a:pPr algn="l"/>
            <a:r>
              <a:rPr lang="en-US" b="1" dirty="0"/>
              <a:t>Repeat</a:t>
            </a:r>
            <a:r>
              <a:rPr lang="en-US" dirty="0"/>
              <a:t> for second well (Well_TF1).</a:t>
            </a:r>
          </a:p>
        </p:txBody>
      </p:sp>
      <p:sp>
        <p:nvSpPr>
          <p:cNvPr id="4" name="Oval 3">
            <a:extLst>
              <a:ext uri="{FF2B5EF4-FFF2-40B4-BE49-F238E27FC236}">
                <a16:creationId xmlns:a16="http://schemas.microsoft.com/office/drawing/2014/main" id="{0A356E03-9468-62DE-CCF2-DB8CC56E2B75}"/>
              </a:ext>
            </a:extLst>
          </p:cNvPr>
          <p:cNvSpPr/>
          <p:nvPr/>
        </p:nvSpPr>
        <p:spPr>
          <a:xfrm>
            <a:off x="2368897" y="5679073"/>
            <a:ext cx="1997836" cy="36408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080054A-F767-6760-F12A-422B8D99740B}"/>
              </a:ext>
            </a:extLst>
          </p:cNvPr>
          <p:cNvSpPr/>
          <p:nvPr/>
        </p:nvSpPr>
        <p:spPr>
          <a:xfrm>
            <a:off x="6436768" y="5076799"/>
            <a:ext cx="1311658" cy="434254"/>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99A6318-30B1-80E5-4BA4-5ABECF37AC52}"/>
              </a:ext>
            </a:extLst>
          </p:cNvPr>
          <p:cNvCxnSpPr>
            <a:cxnSpLocks/>
          </p:cNvCxnSpPr>
          <p:nvPr/>
        </p:nvCxnSpPr>
        <p:spPr>
          <a:xfrm>
            <a:off x="6541954" y="4875719"/>
            <a:ext cx="557499"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A48895B-F674-0CE3-696E-DB1E33DF5E34}"/>
              </a:ext>
            </a:extLst>
          </p:cNvPr>
          <p:cNvSpPr txBox="1"/>
          <p:nvPr/>
        </p:nvSpPr>
        <p:spPr>
          <a:xfrm>
            <a:off x="774165" y="1465884"/>
            <a:ext cx="10105321" cy="830997"/>
          </a:xfrm>
          <a:prstGeom prst="rect">
            <a:avLst/>
          </a:prstGeom>
          <a:noFill/>
        </p:spPr>
        <p:txBody>
          <a:bodyPr wrap="square">
            <a:spAutoFit/>
          </a:bodyPr>
          <a:lstStyle/>
          <a:p>
            <a:pPr marL="285750" indent="-285750" algn="l">
              <a:buFont typeface="Arial" panose="020B0604020202020204" pitchFamily="34" charset="0"/>
              <a:buChar char="•"/>
            </a:pPr>
            <a:r>
              <a:rPr lang="en-US" sz="1600" u="sng" dirty="0"/>
              <a:t>Note</a:t>
            </a:r>
            <a:r>
              <a:rPr lang="en-US" sz="1600" dirty="0"/>
              <a:t>: the Three Forks spans from the layer named “Three Forks Pay” (layer 35) through layer 40. To land the well approximately in the center of the Three Forks, select layer 38 as the landing zone.</a:t>
            </a:r>
          </a:p>
          <a:p>
            <a:pPr marL="285750" indent="-285750">
              <a:buFont typeface="Arial" panose="020B0604020202020204" pitchFamily="34" charset="0"/>
              <a:buChar char="•"/>
            </a:pPr>
            <a:r>
              <a:rPr lang="en-US" sz="1600" b="1" dirty="0"/>
              <a:t>Do not</a:t>
            </a:r>
            <a:r>
              <a:rPr lang="en-US" sz="1600" dirty="0"/>
              <a:t> adjust the matrix region depth for the second well. This will override the recentering around the MB1 well.</a:t>
            </a:r>
          </a:p>
        </p:txBody>
      </p:sp>
      <p:sp>
        <p:nvSpPr>
          <p:cNvPr id="21" name="Left Brace 20">
            <a:extLst>
              <a:ext uri="{FF2B5EF4-FFF2-40B4-BE49-F238E27FC236}">
                <a16:creationId xmlns:a16="http://schemas.microsoft.com/office/drawing/2014/main" id="{3A35643C-1305-A10A-3515-6E644A1A201F}"/>
              </a:ext>
            </a:extLst>
          </p:cNvPr>
          <p:cNvSpPr/>
          <p:nvPr/>
        </p:nvSpPr>
        <p:spPr>
          <a:xfrm>
            <a:off x="6142330" y="3909527"/>
            <a:ext cx="353815" cy="2202024"/>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22" name="Ink 21">
                <a:extLst>
                  <a:ext uri="{FF2B5EF4-FFF2-40B4-BE49-F238E27FC236}">
                    <a16:creationId xmlns:a16="http://schemas.microsoft.com/office/drawing/2014/main" id="{B592E161-8924-CADF-53DC-7C28E43A7B5F}"/>
                  </a:ext>
                </a:extLst>
              </p14:cNvPr>
              <p14:cNvContentPartPr/>
              <p14:nvPr/>
            </p14:nvContentPartPr>
            <p14:xfrm>
              <a:off x="4381247" y="5020812"/>
              <a:ext cx="1625386" cy="822960"/>
            </p14:xfrm>
          </p:contentPart>
        </mc:Choice>
        <mc:Fallback xmlns="">
          <p:pic>
            <p:nvPicPr>
              <p:cNvPr id="22" name="Ink 21">
                <a:extLst>
                  <a:ext uri="{FF2B5EF4-FFF2-40B4-BE49-F238E27FC236}">
                    <a16:creationId xmlns:a16="http://schemas.microsoft.com/office/drawing/2014/main" id="{B592E161-8924-CADF-53DC-7C28E43A7B5F}"/>
                  </a:ext>
                </a:extLst>
              </p:cNvPr>
              <p:cNvPicPr/>
              <p:nvPr/>
            </p:nvPicPr>
            <p:blipFill>
              <a:blip r:embed="rId5"/>
              <a:stretch>
                <a:fillRect/>
              </a:stretch>
            </p:blipFill>
            <p:spPr>
              <a:xfrm>
                <a:off x="4372247" y="5011808"/>
                <a:ext cx="1643026" cy="840608"/>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3" name="Ink 22">
                <a:extLst>
                  <a:ext uri="{FF2B5EF4-FFF2-40B4-BE49-F238E27FC236}">
                    <a16:creationId xmlns:a16="http://schemas.microsoft.com/office/drawing/2014/main" id="{EB59610B-168D-CF9B-3192-2D01D4A8505E}"/>
                  </a:ext>
                </a:extLst>
              </p14:cNvPr>
              <p14:cNvContentPartPr/>
              <p14:nvPr/>
            </p14:nvContentPartPr>
            <p14:xfrm>
              <a:off x="5803930" y="4895684"/>
              <a:ext cx="262080" cy="268920"/>
            </p14:xfrm>
          </p:contentPart>
        </mc:Choice>
        <mc:Fallback xmlns="">
          <p:pic>
            <p:nvPicPr>
              <p:cNvPr id="23" name="Ink 22">
                <a:extLst>
                  <a:ext uri="{FF2B5EF4-FFF2-40B4-BE49-F238E27FC236}">
                    <a16:creationId xmlns:a16="http://schemas.microsoft.com/office/drawing/2014/main" id="{EB59610B-168D-CF9B-3192-2D01D4A8505E}"/>
                  </a:ext>
                </a:extLst>
              </p:cNvPr>
              <p:cNvPicPr/>
              <p:nvPr/>
            </p:nvPicPr>
            <p:blipFill>
              <a:blip r:embed="rId7"/>
              <a:stretch>
                <a:fillRect/>
              </a:stretch>
            </p:blipFill>
            <p:spPr>
              <a:xfrm>
                <a:off x="5794930" y="4886696"/>
                <a:ext cx="279720" cy="286536"/>
              </a:xfrm>
              <a:prstGeom prst="rect">
                <a:avLst/>
              </a:prstGeom>
            </p:spPr>
          </p:pic>
        </mc:Fallback>
      </mc:AlternateContent>
      <p:sp>
        <p:nvSpPr>
          <p:cNvPr id="24" name="Rectangle 23">
            <a:extLst>
              <a:ext uri="{FF2B5EF4-FFF2-40B4-BE49-F238E27FC236}">
                <a16:creationId xmlns:a16="http://schemas.microsoft.com/office/drawing/2014/main" id="{FE4C797D-4347-9D62-8E91-01104236B90B}"/>
              </a:ext>
            </a:extLst>
          </p:cNvPr>
          <p:cNvSpPr/>
          <p:nvPr/>
        </p:nvSpPr>
        <p:spPr>
          <a:xfrm>
            <a:off x="6485993" y="6345247"/>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69078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8B238-8D1B-8C58-6862-8A40C01F89DF}"/>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16ED3238-372C-8C51-7720-651492B290BC}"/>
              </a:ext>
            </a:extLst>
          </p:cNvPr>
          <p:cNvPicPr>
            <a:picLocks noChangeAspect="1"/>
          </p:cNvPicPr>
          <p:nvPr/>
        </p:nvPicPr>
        <p:blipFill>
          <a:blip r:embed="rId2"/>
          <a:stretch>
            <a:fillRect/>
          </a:stretch>
        </p:blipFill>
        <p:spPr>
          <a:xfrm>
            <a:off x="111358" y="977590"/>
            <a:ext cx="7998434" cy="4304529"/>
          </a:xfrm>
          <a:prstGeom prst="rect">
            <a:avLst/>
          </a:prstGeom>
        </p:spPr>
      </p:pic>
      <p:sp>
        <p:nvSpPr>
          <p:cNvPr id="2" name="Slide Number Placeholder 1">
            <a:extLst>
              <a:ext uri="{FF2B5EF4-FFF2-40B4-BE49-F238E27FC236}">
                <a16:creationId xmlns:a16="http://schemas.microsoft.com/office/drawing/2014/main" id="{AF5FE18A-E1FE-55B4-7AAD-26F9FD9E8E20}"/>
              </a:ext>
            </a:extLst>
          </p:cNvPr>
          <p:cNvSpPr>
            <a:spLocks noGrp="1"/>
          </p:cNvSpPr>
          <p:nvPr>
            <p:ph type="sldNum" sz="quarter" idx="12"/>
          </p:nvPr>
        </p:nvSpPr>
        <p:spPr/>
        <p:txBody>
          <a:bodyPr/>
          <a:lstStyle/>
          <a:p>
            <a:fld id="{EDD5F93E-BA5F-F548-A31E-0AA1C4D7945C}" type="slidenum">
              <a:rPr lang="en-US" smtClean="0"/>
              <a:pPr/>
              <a:t>42</a:t>
            </a:fld>
            <a:endParaRPr lang="en-US" dirty="0"/>
          </a:p>
        </p:txBody>
      </p:sp>
      <p:sp>
        <p:nvSpPr>
          <p:cNvPr id="3" name="Title 2">
            <a:extLst>
              <a:ext uri="{FF2B5EF4-FFF2-40B4-BE49-F238E27FC236}">
                <a16:creationId xmlns:a16="http://schemas.microsoft.com/office/drawing/2014/main" id="{B5632806-385B-42FE-FB1C-9631FA98FFEB}"/>
              </a:ext>
            </a:extLst>
          </p:cNvPr>
          <p:cNvSpPr>
            <a:spLocks noGrp="1"/>
          </p:cNvSpPr>
          <p:nvPr>
            <p:ph type="title"/>
          </p:nvPr>
        </p:nvSpPr>
        <p:spPr/>
        <p:txBody>
          <a:bodyPr/>
          <a:lstStyle/>
          <a:p>
            <a:r>
              <a:rPr lang="en-US" dirty="0"/>
              <a:t>Wells and </a:t>
            </a:r>
            <a:r>
              <a:rPr lang="en-US" dirty="0" err="1"/>
              <a:t>perfs</a:t>
            </a:r>
            <a:r>
              <a:rPr lang="en-US" dirty="0"/>
              <a:t>: recheck well positions</a:t>
            </a:r>
          </a:p>
        </p:txBody>
      </p:sp>
      <p:grpSp>
        <p:nvGrpSpPr>
          <p:cNvPr id="11" name="Group 10">
            <a:extLst>
              <a:ext uri="{FF2B5EF4-FFF2-40B4-BE49-F238E27FC236}">
                <a16:creationId xmlns:a16="http://schemas.microsoft.com/office/drawing/2014/main" id="{902506B9-AEE9-3492-7454-2AF11C4B0AC6}"/>
              </a:ext>
            </a:extLst>
          </p:cNvPr>
          <p:cNvGrpSpPr/>
          <p:nvPr/>
        </p:nvGrpSpPr>
        <p:grpSpPr>
          <a:xfrm>
            <a:off x="4477176" y="1127763"/>
            <a:ext cx="1437696" cy="1415939"/>
            <a:chOff x="3543879" y="988688"/>
            <a:chExt cx="2069640" cy="2038320"/>
          </a:xfrm>
        </p:grpSpPr>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549727A0-8652-AE15-EBBF-6385FDD1963F}"/>
                    </a:ext>
                  </a:extLst>
                </p14:cNvPr>
                <p14:cNvContentPartPr/>
                <p14:nvPr/>
              </p14:nvContentPartPr>
              <p14:xfrm>
                <a:off x="3543879" y="988688"/>
                <a:ext cx="478800" cy="416160"/>
              </p14:xfrm>
            </p:contentPart>
          </mc:Choice>
          <mc:Fallback xmlns="">
            <p:pic>
              <p:nvPicPr>
                <p:cNvPr id="8" name="Ink 7">
                  <a:extLst>
                    <a:ext uri="{FF2B5EF4-FFF2-40B4-BE49-F238E27FC236}">
                      <a16:creationId xmlns:a16="http://schemas.microsoft.com/office/drawing/2014/main" id="{01D02CE6-2E12-F151-5654-1F1E72D56E66}"/>
                    </a:ext>
                  </a:extLst>
                </p:cNvPr>
                <p:cNvPicPr/>
                <p:nvPr/>
              </p:nvPicPr>
              <p:blipFill>
                <a:blip r:embed="rId5"/>
                <a:stretch>
                  <a:fillRect/>
                </a:stretch>
              </p:blipFill>
              <p:spPr>
                <a:xfrm>
                  <a:off x="3534879" y="980048"/>
                  <a:ext cx="496440" cy="433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77697792-999A-88D5-0213-2E54A1B55A04}"/>
                    </a:ext>
                  </a:extLst>
                </p14:cNvPr>
                <p14:cNvContentPartPr/>
                <p14:nvPr/>
              </p14:nvContentPartPr>
              <p14:xfrm>
                <a:off x="3907839" y="1403048"/>
                <a:ext cx="1479240" cy="1425960"/>
              </p14:xfrm>
            </p:contentPart>
          </mc:Choice>
          <mc:Fallback xmlns="">
            <p:pic>
              <p:nvPicPr>
                <p:cNvPr id="9" name="Ink 8">
                  <a:extLst>
                    <a:ext uri="{FF2B5EF4-FFF2-40B4-BE49-F238E27FC236}">
                      <a16:creationId xmlns:a16="http://schemas.microsoft.com/office/drawing/2014/main" id="{62E3E4F8-6B98-DB8C-BB63-080B271B82E0}"/>
                    </a:ext>
                  </a:extLst>
                </p:cNvPr>
                <p:cNvPicPr/>
                <p:nvPr/>
              </p:nvPicPr>
              <p:blipFill>
                <a:blip r:embed="rId7"/>
                <a:stretch>
                  <a:fillRect/>
                </a:stretch>
              </p:blipFill>
              <p:spPr>
                <a:xfrm>
                  <a:off x="3899199" y="1394048"/>
                  <a:ext cx="1496880" cy="1443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A70CE991-0F9C-4990-109D-57A7CA5102BC}"/>
                    </a:ext>
                  </a:extLst>
                </p14:cNvPr>
                <p14:cNvContentPartPr/>
                <p14:nvPr/>
              </p14:nvContentPartPr>
              <p14:xfrm>
                <a:off x="5135439" y="2619488"/>
                <a:ext cx="478080" cy="407520"/>
              </p14:xfrm>
            </p:contentPart>
          </mc:Choice>
          <mc:Fallback xmlns="">
            <p:pic>
              <p:nvPicPr>
                <p:cNvPr id="10" name="Ink 9">
                  <a:extLst>
                    <a:ext uri="{FF2B5EF4-FFF2-40B4-BE49-F238E27FC236}">
                      <a16:creationId xmlns:a16="http://schemas.microsoft.com/office/drawing/2014/main" id="{5D0E927A-C1AF-F8FD-25E9-BBDA60C94D36}"/>
                    </a:ext>
                  </a:extLst>
                </p:cNvPr>
                <p:cNvPicPr/>
                <p:nvPr/>
              </p:nvPicPr>
              <p:blipFill>
                <a:blip r:embed="rId9"/>
                <a:stretch>
                  <a:fillRect/>
                </a:stretch>
              </p:blipFill>
              <p:spPr>
                <a:xfrm>
                  <a:off x="5126439" y="2610488"/>
                  <a:ext cx="495720" cy="425160"/>
                </a:xfrm>
                <a:prstGeom prst="rect">
                  <a:avLst/>
                </a:prstGeom>
              </p:spPr>
            </p:pic>
          </mc:Fallback>
        </mc:AlternateContent>
      </p:grpSp>
      <p:sp>
        <p:nvSpPr>
          <p:cNvPr id="4" name="TextBox 3">
            <a:extLst>
              <a:ext uri="{FF2B5EF4-FFF2-40B4-BE49-F238E27FC236}">
                <a16:creationId xmlns:a16="http://schemas.microsoft.com/office/drawing/2014/main" id="{BBF9AFB6-166B-88F6-B3D8-4EF966342426}"/>
              </a:ext>
            </a:extLst>
          </p:cNvPr>
          <p:cNvSpPr txBox="1"/>
          <p:nvPr/>
        </p:nvSpPr>
        <p:spPr>
          <a:xfrm>
            <a:off x="8253201" y="985827"/>
            <a:ext cx="3261886" cy="646331"/>
          </a:xfrm>
          <a:prstGeom prst="rect">
            <a:avLst/>
          </a:prstGeom>
          <a:noFill/>
        </p:spPr>
        <p:txBody>
          <a:bodyPr wrap="square" rtlCol="0">
            <a:spAutoFit/>
          </a:bodyPr>
          <a:lstStyle/>
          <a:p>
            <a:pPr algn="l"/>
            <a:r>
              <a:rPr lang="en-US" dirty="0"/>
              <a:t>Select the 3D model icon to preview the wells</a:t>
            </a:r>
          </a:p>
        </p:txBody>
      </p:sp>
      <p:pic>
        <p:nvPicPr>
          <p:cNvPr id="14" name="Picture 13">
            <a:extLst>
              <a:ext uri="{FF2B5EF4-FFF2-40B4-BE49-F238E27FC236}">
                <a16:creationId xmlns:a16="http://schemas.microsoft.com/office/drawing/2014/main" id="{0FDE5769-B338-3830-6250-E138FBDB415F}"/>
              </a:ext>
            </a:extLst>
          </p:cNvPr>
          <p:cNvPicPr>
            <a:picLocks noChangeAspect="1"/>
          </p:cNvPicPr>
          <p:nvPr/>
        </p:nvPicPr>
        <p:blipFill>
          <a:blip r:embed="rId10"/>
          <a:srcRect/>
          <a:stretch/>
        </p:blipFill>
        <p:spPr>
          <a:xfrm>
            <a:off x="4693866" y="2646186"/>
            <a:ext cx="6964631" cy="4211813"/>
          </a:xfrm>
          <a:prstGeom prst="rect">
            <a:avLst/>
          </a:prstGeom>
        </p:spPr>
      </p:pic>
      <p:sp>
        <p:nvSpPr>
          <p:cNvPr id="15" name="TextBox 14">
            <a:extLst>
              <a:ext uri="{FF2B5EF4-FFF2-40B4-BE49-F238E27FC236}">
                <a16:creationId xmlns:a16="http://schemas.microsoft.com/office/drawing/2014/main" id="{1C009888-DD98-BE3E-4074-2F746027D21C}"/>
              </a:ext>
            </a:extLst>
          </p:cNvPr>
          <p:cNvSpPr txBox="1"/>
          <p:nvPr/>
        </p:nvSpPr>
        <p:spPr>
          <a:xfrm>
            <a:off x="8120916" y="3176270"/>
            <a:ext cx="3484868" cy="584775"/>
          </a:xfrm>
          <a:prstGeom prst="rect">
            <a:avLst/>
          </a:prstGeom>
          <a:noFill/>
        </p:spPr>
        <p:txBody>
          <a:bodyPr wrap="square" rtlCol="0">
            <a:spAutoFit/>
          </a:bodyPr>
          <a:lstStyle/>
          <a:p>
            <a:pPr algn="l"/>
            <a:r>
              <a:rPr lang="en-US" sz="1600" dirty="0"/>
              <a:t>*This view has Facies visibility turned on, and 3x vertical stretch.</a:t>
            </a:r>
          </a:p>
        </p:txBody>
      </p:sp>
      <p:sp>
        <p:nvSpPr>
          <p:cNvPr id="18" name="Oval 17">
            <a:extLst>
              <a:ext uri="{FF2B5EF4-FFF2-40B4-BE49-F238E27FC236}">
                <a16:creationId xmlns:a16="http://schemas.microsoft.com/office/drawing/2014/main" id="{99551F71-D6BC-B86B-B5E8-A3A9BCAE0EAF}"/>
              </a:ext>
            </a:extLst>
          </p:cNvPr>
          <p:cNvSpPr/>
          <p:nvPr/>
        </p:nvSpPr>
        <p:spPr>
          <a:xfrm>
            <a:off x="2647184" y="4666204"/>
            <a:ext cx="1205578" cy="664551"/>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074DE7FF-9BDD-B028-B4E5-F56BCEE27CB4}"/>
              </a:ext>
            </a:extLst>
          </p:cNvPr>
          <p:cNvSpPr txBox="1"/>
          <p:nvPr/>
        </p:nvSpPr>
        <p:spPr>
          <a:xfrm>
            <a:off x="2085187" y="5384603"/>
            <a:ext cx="2724592" cy="584775"/>
          </a:xfrm>
          <a:prstGeom prst="rect">
            <a:avLst/>
          </a:prstGeom>
          <a:noFill/>
        </p:spPr>
        <p:txBody>
          <a:bodyPr wrap="square" rtlCol="0">
            <a:spAutoFit/>
          </a:bodyPr>
          <a:lstStyle/>
          <a:p>
            <a:pPr algn="l"/>
            <a:r>
              <a:rPr lang="en-US" sz="1600" dirty="0"/>
              <a:t>*Note that the toe depths of the wells have been shifted.</a:t>
            </a:r>
          </a:p>
        </p:txBody>
      </p:sp>
    </p:spTree>
    <p:extLst>
      <p:ext uri="{BB962C8B-B14F-4D97-AF65-F5344CB8AC3E}">
        <p14:creationId xmlns:p14="http://schemas.microsoft.com/office/powerpoint/2010/main" val="28434694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C833043-5437-FE33-C833-84A0D55CCD58}"/>
              </a:ext>
            </a:extLst>
          </p:cNvPr>
          <p:cNvPicPr>
            <a:picLocks noChangeAspect="1"/>
          </p:cNvPicPr>
          <p:nvPr/>
        </p:nvPicPr>
        <p:blipFill>
          <a:blip r:embed="rId2"/>
          <a:stretch>
            <a:fillRect/>
          </a:stretch>
        </p:blipFill>
        <p:spPr>
          <a:xfrm>
            <a:off x="236899" y="987418"/>
            <a:ext cx="3206692" cy="2548909"/>
          </a:xfrm>
          <a:prstGeom prst="rect">
            <a:avLst/>
          </a:prstGeom>
        </p:spPr>
      </p:pic>
      <p:sp>
        <p:nvSpPr>
          <p:cNvPr id="2" name="Slide Number Placeholder 1">
            <a:extLst>
              <a:ext uri="{FF2B5EF4-FFF2-40B4-BE49-F238E27FC236}">
                <a16:creationId xmlns:a16="http://schemas.microsoft.com/office/drawing/2014/main" id="{90BB3B1E-8FDD-E234-FE6C-D2404B69BD43}"/>
              </a:ext>
            </a:extLst>
          </p:cNvPr>
          <p:cNvSpPr>
            <a:spLocks noGrp="1"/>
          </p:cNvSpPr>
          <p:nvPr>
            <p:ph type="sldNum" sz="quarter" idx="12"/>
          </p:nvPr>
        </p:nvSpPr>
        <p:spPr/>
        <p:txBody>
          <a:bodyPr/>
          <a:lstStyle/>
          <a:p>
            <a:fld id="{EDD5F93E-BA5F-F548-A31E-0AA1C4D7945C}" type="slidenum">
              <a:rPr lang="en-US" smtClean="0"/>
              <a:pPr/>
              <a:t>43</a:t>
            </a:fld>
            <a:endParaRPr lang="en-US" dirty="0"/>
          </a:p>
        </p:txBody>
      </p:sp>
      <p:sp>
        <p:nvSpPr>
          <p:cNvPr id="3" name="Title 2">
            <a:extLst>
              <a:ext uri="{FF2B5EF4-FFF2-40B4-BE49-F238E27FC236}">
                <a16:creationId xmlns:a16="http://schemas.microsoft.com/office/drawing/2014/main" id="{19424366-472A-F833-763E-8DF1C037A67F}"/>
              </a:ext>
            </a:extLst>
          </p:cNvPr>
          <p:cNvSpPr>
            <a:spLocks noGrp="1"/>
          </p:cNvSpPr>
          <p:nvPr>
            <p:ph type="title"/>
          </p:nvPr>
        </p:nvSpPr>
        <p:spPr/>
        <p:txBody>
          <a:bodyPr/>
          <a:lstStyle/>
          <a:p>
            <a:r>
              <a:rPr lang="en-US" dirty="0"/>
              <a:t>Wells and </a:t>
            </a:r>
            <a:r>
              <a:rPr lang="en-US" dirty="0" err="1"/>
              <a:t>perfs</a:t>
            </a:r>
            <a:r>
              <a:rPr lang="en-US" dirty="0"/>
              <a:t>: add stages</a:t>
            </a:r>
          </a:p>
        </p:txBody>
      </p:sp>
      <p:pic>
        <p:nvPicPr>
          <p:cNvPr id="5" name="Picture 4">
            <a:extLst>
              <a:ext uri="{FF2B5EF4-FFF2-40B4-BE49-F238E27FC236}">
                <a16:creationId xmlns:a16="http://schemas.microsoft.com/office/drawing/2014/main" id="{4CEDA5B7-27A8-FD1D-16C5-7C4D8C2E2D3A}"/>
              </a:ext>
            </a:extLst>
          </p:cNvPr>
          <p:cNvPicPr>
            <a:picLocks noChangeAspect="1"/>
          </p:cNvPicPr>
          <p:nvPr/>
        </p:nvPicPr>
        <p:blipFill>
          <a:blip r:embed="rId3"/>
          <a:stretch>
            <a:fillRect/>
          </a:stretch>
        </p:blipFill>
        <p:spPr>
          <a:xfrm>
            <a:off x="241948" y="3931894"/>
            <a:ext cx="4513748" cy="2003590"/>
          </a:xfrm>
          <a:prstGeom prst="rect">
            <a:avLst/>
          </a:prstGeom>
        </p:spPr>
      </p:pic>
      <p:pic>
        <p:nvPicPr>
          <p:cNvPr id="9" name="Picture 8">
            <a:extLst>
              <a:ext uri="{FF2B5EF4-FFF2-40B4-BE49-F238E27FC236}">
                <a16:creationId xmlns:a16="http://schemas.microsoft.com/office/drawing/2014/main" id="{2CC3FDEA-BF67-2572-6620-5F92F76878AF}"/>
              </a:ext>
            </a:extLst>
          </p:cNvPr>
          <p:cNvPicPr>
            <a:picLocks noChangeAspect="1"/>
          </p:cNvPicPr>
          <p:nvPr/>
        </p:nvPicPr>
        <p:blipFill>
          <a:blip r:embed="rId4"/>
          <a:srcRect r="3809"/>
          <a:stretch/>
        </p:blipFill>
        <p:spPr>
          <a:xfrm>
            <a:off x="5901348" y="1697663"/>
            <a:ext cx="5460560" cy="5135275"/>
          </a:xfrm>
          <a:prstGeom prst="rect">
            <a:avLst/>
          </a:prstGeom>
        </p:spPr>
      </p:pic>
      <p:sp>
        <p:nvSpPr>
          <p:cNvPr id="18" name="TextBox 17">
            <a:extLst>
              <a:ext uri="{FF2B5EF4-FFF2-40B4-BE49-F238E27FC236}">
                <a16:creationId xmlns:a16="http://schemas.microsoft.com/office/drawing/2014/main" id="{601EC99E-D3B6-DB1E-24EB-E06E57BC8AF4}"/>
              </a:ext>
            </a:extLst>
          </p:cNvPr>
          <p:cNvSpPr txBox="1"/>
          <p:nvPr/>
        </p:nvSpPr>
        <p:spPr>
          <a:xfrm>
            <a:off x="5624497" y="945985"/>
            <a:ext cx="6247828" cy="584775"/>
          </a:xfrm>
          <a:prstGeom prst="rect">
            <a:avLst/>
          </a:prstGeom>
          <a:noFill/>
        </p:spPr>
        <p:txBody>
          <a:bodyPr wrap="square" rtlCol="0">
            <a:spAutoFit/>
          </a:bodyPr>
          <a:lstStyle/>
          <a:p>
            <a:pPr marL="285750" indent="-285750" algn="l">
              <a:buFont typeface="Arial" panose="020B0604020202020204" pitchFamily="34" charset="0"/>
              <a:buChar char="•"/>
            </a:pPr>
            <a:r>
              <a:rPr lang="en-US" sz="1600" dirty="0"/>
              <a:t>We will be simulating a single stage, so the MD distance in the model is set to be the same as the stage length.</a:t>
            </a:r>
          </a:p>
        </p:txBody>
      </p:sp>
      <p:sp>
        <p:nvSpPr>
          <p:cNvPr id="8" name="Oval 7">
            <a:extLst>
              <a:ext uri="{FF2B5EF4-FFF2-40B4-BE49-F238E27FC236}">
                <a16:creationId xmlns:a16="http://schemas.microsoft.com/office/drawing/2014/main" id="{2D3CFEA2-5116-64CD-8196-33AC408DFE84}"/>
              </a:ext>
            </a:extLst>
          </p:cNvPr>
          <p:cNvSpPr/>
          <p:nvPr/>
        </p:nvSpPr>
        <p:spPr>
          <a:xfrm>
            <a:off x="125782" y="2518535"/>
            <a:ext cx="1868319" cy="45684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FCC00BB-7928-E22C-3896-9B99377D6A4C}"/>
              </a:ext>
            </a:extLst>
          </p:cNvPr>
          <p:cNvSpPr/>
          <p:nvPr/>
        </p:nvSpPr>
        <p:spPr>
          <a:xfrm>
            <a:off x="261404" y="4610910"/>
            <a:ext cx="4047950" cy="18589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A70B61DE-0AF2-36C2-BCC6-54F32A0CEA80}"/>
                  </a:ext>
                </a:extLst>
              </p14:cNvPr>
              <p14:cNvContentPartPr/>
              <p14:nvPr/>
            </p14:nvContentPartPr>
            <p14:xfrm>
              <a:off x="2519494" y="2615231"/>
              <a:ext cx="2849400" cy="235440"/>
            </p14:xfrm>
          </p:contentPart>
        </mc:Choice>
        <mc:Fallback xmlns="">
          <p:pic>
            <p:nvPicPr>
              <p:cNvPr id="23" name="Ink 22">
                <a:extLst>
                  <a:ext uri="{FF2B5EF4-FFF2-40B4-BE49-F238E27FC236}">
                    <a16:creationId xmlns:a16="http://schemas.microsoft.com/office/drawing/2014/main" id="{A70B61DE-0AF2-36C2-BCC6-54F32A0CEA80}"/>
                  </a:ext>
                </a:extLst>
              </p:cNvPr>
              <p:cNvPicPr/>
              <p:nvPr/>
            </p:nvPicPr>
            <p:blipFill>
              <a:blip r:embed="rId6"/>
              <a:stretch>
                <a:fillRect/>
              </a:stretch>
            </p:blipFill>
            <p:spPr>
              <a:xfrm>
                <a:off x="2510494" y="2606591"/>
                <a:ext cx="286704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4" name="Ink 23">
                <a:extLst>
                  <a:ext uri="{FF2B5EF4-FFF2-40B4-BE49-F238E27FC236}">
                    <a16:creationId xmlns:a16="http://schemas.microsoft.com/office/drawing/2014/main" id="{100597CB-92F3-FDA6-9CA4-5FF7B9B2A08A}"/>
                  </a:ext>
                </a:extLst>
              </p14:cNvPr>
              <p14:cNvContentPartPr/>
              <p14:nvPr/>
            </p14:nvContentPartPr>
            <p14:xfrm>
              <a:off x="5310934" y="2772551"/>
              <a:ext cx="188280" cy="163800"/>
            </p14:xfrm>
          </p:contentPart>
        </mc:Choice>
        <mc:Fallback xmlns="">
          <p:pic>
            <p:nvPicPr>
              <p:cNvPr id="24" name="Ink 23">
                <a:extLst>
                  <a:ext uri="{FF2B5EF4-FFF2-40B4-BE49-F238E27FC236}">
                    <a16:creationId xmlns:a16="http://schemas.microsoft.com/office/drawing/2014/main" id="{100597CB-92F3-FDA6-9CA4-5FF7B9B2A08A}"/>
                  </a:ext>
                </a:extLst>
              </p:cNvPr>
              <p:cNvPicPr/>
              <p:nvPr/>
            </p:nvPicPr>
            <p:blipFill>
              <a:blip r:embed="rId8"/>
              <a:stretch>
                <a:fillRect/>
              </a:stretch>
            </p:blipFill>
            <p:spPr>
              <a:xfrm>
                <a:off x="5301934" y="2763551"/>
                <a:ext cx="205920" cy="181440"/>
              </a:xfrm>
              <a:prstGeom prst="rect">
                <a:avLst/>
              </a:prstGeom>
            </p:spPr>
          </p:pic>
        </mc:Fallback>
      </mc:AlternateContent>
      <p:grpSp>
        <p:nvGrpSpPr>
          <p:cNvPr id="27" name="Group 26">
            <a:extLst>
              <a:ext uri="{FF2B5EF4-FFF2-40B4-BE49-F238E27FC236}">
                <a16:creationId xmlns:a16="http://schemas.microsoft.com/office/drawing/2014/main" id="{74133DED-D169-7EE3-6B48-3C3138E29B9A}"/>
              </a:ext>
            </a:extLst>
          </p:cNvPr>
          <p:cNvGrpSpPr/>
          <p:nvPr/>
        </p:nvGrpSpPr>
        <p:grpSpPr>
          <a:xfrm>
            <a:off x="4445494" y="4124351"/>
            <a:ext cx="1585800" cy="564480"/>
            <a:chOff x="4445494" y="4124351"/>
            <a:chExt cx="1585800" cy="564480"/>
          </a:xfrm>
        </p:grpSpPr>
        <mc:AlternateContent xmlns:mc="http://schemas.openxmlformats.org/markup-compatibility/2006" xmlns:p14="http://schemas.microsoft.com/office/powerpoint/2010/main">
          <mc:Choice Requires="p14">
            <p:contentPart p14:bwMode="auto" r:id="rId9">
              <p14:nvContentPartPr>
                <p14:cNvPr id="25" name="Ink 24">
                  <a:extLst>
                    <a:ext uri="{FF2B5EF4-FFF2-40B4-BE49-F238E27FC236}">
                      <a16:creationId xmlns:a16="http://schemas.microsoft.com/office/drawing/2014/main" id="{85F44722-4A1F-65F6-A2F1-011DA50DB960}"/>
                    </a:ext>
                  </a:extLst>
                </p14:cNvPr>
                <p14:cNvContentPartPr/>
                <p14:nvPr/>
              </p14:nvContentPartPr>
              <p14:xfrm>
                <a:off x="4445494" y="4201391"/>
                <a:ext cx="1506960" cy="487440"/>
              </p14:xfrm>
            </p:contentPart>
          </mc:Choice>
          <mc:Fallback xmlns="">
            <p:pic>
              <p:nvPicPr>
                <p:cNvPr id="25" name="Ink 24">
                  <a:extLst>
                    <a:ext uri="{FF2B5EF4-FFF2-40B4-BE49-F238E27FC236}">
                      <a16:creationId xmlns:a16="http://schemas.microsoft.com/office/drawing/2014/main" id="{85F44722-4A1F-65F6-A2F1-011DA50DB960}"/>
                    </a:ext>
                  </a:extLst>
                </p:cNvPr>
                <p:cNvPicPr/>
                <p:nvPr/>
              </p:nvPicPr>
              <p:blipFill>
                <a:blip r:embed="rId10"/>
                <a:stretch>
                  <a:fillRect/>
                </a:stretch>
              </p:blipFill>
              <p:spPr>
                <a:xfrm>
                  <a:off x="4436854" y="4192391"/>
                  <a:ext cx="1524600" cy="505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6" name="Ink 25">
                  <a:extLst>
                    <a:ext uri="{FF2B5EF4-FFF2-40B4-BE49-F238E27FC236}">
                      <a16:creationId xmlns:a16="http://schemas.microsoft.com/office/drawing/2014/main" id="{D94D6B2A-3A3D-55DB-9C35-35B1D1BAE7B3}"/>
                    </a:ext>
                  </a:extLst>
                </p14:cNvPr>
                <p14:cNvContentPartPr/>
                <p14:nvPr/>
              </p14:nvContentPartPr>
              <p14:xfrm>
                <a:off x="5870374" y="4124351"/>
                <a:ext cx="160920" cy="196560"/>
              </p14:xfrm>
            </p:contentPart>
          </mc:Choice>
          <mc:Fallback xmlns="">
            <p:pic>
              <p:nvPicPr>
                <p:cNvPr id="26" name="Ink 25">
                  <a:extLst>
                    <a:ext uri="{FF2B5EF4-FFF2-40B4-BE49-F238E27FC236}">
                      <a16:creationId xmlns:a16="http://schemas.microsoft.com/office/drawing/2014/main" id="{D94D6B2A-3A3D-55DB-9C35-35B1D1BAE7B3}"/>
                    </a:ext>
                  </a:extLst>
                </p:cNvPr>
                <p:cNvPicPr/>
                <p:nvPr/>
              </p:nvPicPr>
              <p:blipFill>
                <a:blip r:embed="rId12"/>
                <a:stretch>
                  <a:fillRect/>
                </a:stretch>
              </p:blipFill>
              <p:spPr>
                <a:xfrm>
                  <a:off x="5861374" y="4115711"/>
                  <a:ext cx="178560" cy="214200"/>
                </a:xfrm>
                <a:prstGeom prst="rect">
                  <a:avLst/>
                </a:prstGeom>
              </p:spPr>
            </p:pic>
          </mc:Fallback>
        </mc:AlternateContent>
      </p:grpSp>
      <p:sp>
        <p:nvSpPr>
          <p:cNvPr id="29" name="Left Brace 28">
            <a:extLst>
              <a:ext uri="{FF2B5EF4-FFF2-40B4-BE49-F238E27FC236}">
                <a16:creationId xmlns:a16="http://schemas.microsoft.com/office/drawing/2014/main" id="{D3311FD4-CD35-5A35-C406-08FD387A5907}"/>
              </a:ext>
            </a:extLst>
          </p:cNvPr>
          <p:cNvSpPr/>
          <p:nvPr/>
        </p:nvSpPr>
        <p:spPr>
          <a:xfrm>
            <a:off x="5600502" y="2518535"/>
            <a:ext cx="353815" cy="3736350"/>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30" name="Rectangle 29">
            <a:extLst>
              <a:ext uri="{FF2B5EF4-FFF2-40B4-BE49-F238E27FC236}">
                <a16:creationId xmlns:a16="http://schemas.microsoft.com/office/drawing/2014/main" id="{83E27EEA-568C-6403-8CF5-229B655AFF04}"/>
              </a:ext>
            </a:extLst>
          </p:cNvPr>
          <p:cNvSpPr/>
          <p:nvPr/>
        </p:nvSpPr>
        <p:spPr>
          <a:xfrm>
            <a:off x="6002110" y="6534256"/>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B6BB49F4-599D-01B9-7AFE-C4D5FCB65C6A}"/>
              </a:ext>
            </a:extLst>
          </p:cNvPr>
          <p:cNvSpPr txBox="1"/>
          <p:nvPr/>
        </p:nvSpPr>
        <p:spPr>
          <a:xfrm>
            <a:off x="8715983" y="4827443"/>
            <a:ext cx="3234069" cy="830997"/>
          </a:xfrm>
          <a:prstGeom prst="rect">
            <a:avLst/>
          </a:prstGeom>
          <a:noFill/>
        </p:spPr>
        <p:txBody>
          <a:bodyPr wrap="square">
            <a:spAutoFit/>
          </a:bodyPr>
          <a:lstStyle/>
          <a:p>
            <a:pPr marL="285750" indent="-285750">
              <a:buFont typeface="Arial" panose="020B0604020202020204" pitchFamily="34" charset="0"/>
              <a:buChar char="•"/>
            </a:pPr>
            <a:r>
              <a:rPr lang="en-US" sz="1600" dirty="0"/>
              <a:t>No need to make new matrix region center (already recentered in the previous steps)</a:t>
            </a:r>
          </a:p>
        </p:txBody>
      </p:sp>
    </p:spTree>
    <p:extLst>
      <p:ext uri="{BB962C8B-B14F-4D97-AF65-F5344CB8AC3E}">
        <p14:creationId xmlns:p14="http://schemas.microsoft.com/office/powerpoint/2010/main" val="35056339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BB3B1E-8FDD-E234-FE6C-D2404B69BD43}"/>
              </a:ext>
            </a:extLst>
          </p:cNvPr>
          <p:cNvSpPr>
            <a:spLocks noGrp="1"/>
          </p:cNvSpPr>
          <p:nvPr>
            <p:ph type="sldNum" sz="quarter" idx="12"/>
          </p:nvPr>
        </p:nvSpPr>
        <p:spPr/>
        <p:txBody>
          <a:bodyPr/>
          <a:lstStyle/>
          <a:p>
            <a:fld id="{EDD5F93E-BA5F-F548-A31E-0AA1C4D7945C}" type="slidenum">
              <a:rPr lang="en-US" smtClean="0"/>
              <a:pPr/>
              <a:t>44</a:t>
            </a:fld>
            <a:endParaRPr lang="en-US" dirty="0"/>
          </a:p>
        </p:txBody>
      </p:sp>
      <p:sp>
        <p:nvSpPr>
          <p:cNvPr id="3" name="Title 2">
            <a:extLst>
              <a:ext uri="{FF2B5EF4-FFF2-40B4-BE49-F238E27FC236}">
                <a16:creationId xmlns:a16="http://schemas.microsoft.com/office/drawing/2014/main" id="{19424366-472A-F833-763E-8DF1C037A67F}"/>
              </a:ext>
            </a:extLst>
          </p:cNvPr>
          <p:cNvSpPr>
            <a:spLocks noGrp="1"/>
          </p:cNvSpPr>
          <p:nvPr>
            <p:ph type="title"/>
          </p:nvPr>
        </p:nvSpPr>
        <p:spPr/>
        <p:txBody>
          <a:bodyPr/>
          <a:lstStyle/>
          <a:p>
            <a:r>
              <a:rPr lang="en-US" dirty="0"/>
              <a:t>Wells and </a:t>
            </a:r>
            <a:r>
              <a:rPr lang="en-US" dirty="0" err="1"/>
              <a:t>perfs</a:t>
            </a:r>
            <a:r>
              <a:rPr lang="en-US" dirty="0"/>
              <a:t>: expand well details and add clusters</a:t>
            </a:r>
          </a:p>
        </p:txBody>
      </p:sp>
      <p:pic>
        <p:nvPicPr>
          <p:cNvPr id="5" name="Picture 4">
            <a:extLst>
              <a:ext uri="{FF2B5EF4-FFF2-40B4-BE49-F238E27FC236}">
                <a16:creationId xmlns:a16="http://schemas.microsoft.com/office/drawing/2014/main" id="{403EDDF1-76F1-5A76-97FF-ED0BF087FAC9}"/>
              </a:ext>
            </a:extLst>
          </p:cNvPr>
          <p:cNvPicPr>
            <a:picLocks noChangeAspect="1"/>
          </p:cNvPicPr>
          <p:nvPr/>
        </p:nvPicPr>
        <p:blipFill>
          <a:blip r:embed="rId2"/>
          <a:stretch>
            <a:fillRect/>
          </a:stretch>
        </p:blipFill>
        <p:spPr>
          <a:xfrm>
            <a:off x="7479031" y="3386836"/>
            <a:ext cx="2932415" cy="3229148"/>
          </a:xfrm>
          <a:prstGeom prst="rect">
            <a:avLst/>
          </a:prstGeom>
        </p:spPr>
      </p:pic>
      <p:pic>
        <p:nvPicPr>
          <p:cNvPr id="7" name="Picture 6">
            <a:extLst>
              <a:ext uri="{FF2B5EF4-FFF2-40B4-BE49-F238E27FC236}">
                <a16:creationId xmlns:a16="http://schemas.microsoft.com/office/drawing/2014/main" id="{4A4F9A5D-445B-F858-58CE-B3894A551162}"/>
              </a:ext>
            </a:extLst>
          </p:cNvPr>
          <p:cNvPicPr>
            <a:picLocks noChangeAspect="1"/>
          </p:cNvPicPr>
          <p:nvPr/>
        </p:nvPicPr>
        <p:blipFill>
          <a:blip r:embed="rId3"/>
          <a:stretch>
            <a:fillRect/>
          </a:stretch>
        </p:blipFill>
        <p:spPr>
          <a:xfrm>
            <a:off x="451287" y="3137083"/>
            <a:ext cx="2866390" cy="3229148"/>
          </a:xfrm>
          <a:prstGeom prst="rect">
            <a:avLst/>
          </a:prstGeom>
        </p:spPr>
      </p:pic>
      <p:pic>
        <p:nvPicPr>
          <p:cNvPr id="9" name="Picture 8">
            <a:extLst>
              <a:ext uri="{FF2B5EF4-FFF2-40B4-BE49-F238E27FC236}">
                <a16:creationId xmlns:a16="http://schemas.microsoft.com/office/drawing/2014/main" id="{C65104D8-AC18-5963-97DE-E179D064E7D2}"/>
              </a:ext>
            </a:extLst>
          </p:cNvPr>
          <p:cNvPicPr>
            <a:picLocks noChangeAspect="1"/>
          </p:cNvPicPr>
          <p:nvPr/>
        </p:nvPicPr>
        <p:blipFill>
          <a:blip r:embed="rId4"/>
          <a:srcRect r="51958"/>
          <a:stretch/>
        </p:blipFill>
        <p:spPr>
          <a:xfrm>
            <a:off x="305951" y="1244493"/>
            <a:ext cx="4120134" cy="1450684"/>
          </a:xfrm>
          <a:prstGeom prst="rect">
            <a:avLst/>
          </a:prstGeom>
        </p:spPr>
      </p:pic>
      <p:pic>
        <p:nvPicPr>
          <p:cNvPr id="11" name="Picture 10">
            <a:extLst>
              <a:ext uri="{FF2B5EF4-FFF2-40B4-BE49-F238E27FC236}">
                <a16:creationId xmlns:a16="http://schemas.microsoft.com/office/drawing/2014/main" id="{0E039AB0-F706-E94E-1AC3-6F5C158193FF}"/>
              </a:ext>
            </a:extLst>
          </p:cNvPr>
          <p:cNvPicPr>
            <a:picLocks noChangeAspect="1"/>
          </p:cNvPicPr>
          <p:nvPr/>
        </p:nvPicPr>
        <p:blipFill>
          <a:blip r:embed="rId5"/>
          <a:srcRect r="15019"/>
          <a:stretch/>
        </p:blipFill>
        <p:spPr>
          <a:xfrm>
            <a:off x="7392428" y="1244493"/>
            <a:ext cx="4683464" cy="1715326"/>
          </a:xfrm>
          <a:prstGeom prst="rect">
            <a:avLst/>
          </a:prstGeom>
        </p:spPr>
      </p:pic>
      <p:sp>
        <p:nvSpPr>
          <p:cNvPr id="4" name="TextBox 3">
            <a:extLst>
              <a:ext uri="{FF2B5EF4-FFF2-40B4-BE49-F238E27FC236}">
                <a16:creationId xmlns:a16="http://schemas.microsoft.com/office/drawing/2014/main" id="{55719386-E3BC-3D16-345F-790D0AFB1875}"/>
              </a:ext>
            </a:extLst>
          </p:cNvPr>
          <p:cNvSpPr txBox="1"/>
          <p:nvPr/>
        </p:nvSpPr>
        <p:spPr>
          <a:xfrm>
            <a:off x="657528" y="2710164"/>
            <a:ext cx="285387" cy="553357"/>
          </a:xfrm>
          <a:prstGeom prst="rect">
            <a:avLst/>
          </a:prstGeom>
          <a:noFill/>
        </p:spPr>
        <p:txBody>
          <a:bodyPr wrap="square" rtlCol="0">
            <a:spAutoFit/>
          </a:bodyPr>
          <a:lstStyle/>
          <a:p>
            <a:pPr algn="l">
              <a:lnSpc>
                <a:spcPts val="1000"/>
              </a:lnSpc>
            </a:pPr>
            <a:r>
              <a:rPr lang="en-US" sz="3200" b="1" dirty="0"/>
              <a:t>.</a:t>
            </a:r>
          </a:p>
          <a:p>
            <a:pPr algn="l">
              <a:lnSpc>
                <a:spcPts val="1000"/>
              </a:lnSpc>
            </a:pPr>
            <a:r>
              <a:rPr lang="en-US" sz="3200" b="1" dirty="0"/>
              <a:t>.</a:t>
            </a:r>
          </a:p>
          <a:p>
            <a:pPr algn="l">
              <a:lnSpc>
                <a:spcPts val="1000"/>
              </a:lnSpc>
            </a:pPr>
            <a:r>
              <a:rPr lang="en-US" sz="3200" b="1" dirty="0"/>
              <a:t>.</a:t>
            </a:r>
          </a:p>
        </p:txBody>
      </p:sp>
      <p:sp>
        <p:nvSpPr>
          <p:cNvPr id="6" name="Left Brace 5">
            <a:extLst>
              <a:ext uri="{FF2B5EF4-FFF2-40B4-BE49-F238E27FC236}">
                <a16:creationId xmlns:a16="http://schemas.microsoft.com/office/drawing/2014/main" id="{4C840A26-A633-87B6-70FB-73C2884C9C79}"/>
              </a:ext>
            </a:extLst>
          </p:cNvPr>
          <p:cNvSpPr/>
          <p:nvPr/>
        </p:nvSpPr>
        <p:spPr>
          <a:xfrm>
            <a:off x="120512" y="3166267"/>
            <a:ext cx="353815" cy="3039981"/>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8" name="Oval 7">
            <a:extLst>
              <a:ext uri="{FF2B5EF4-FFF2-40B4-BE49-F238E27FC236}">
                <a16:creationId xmlns:a16="http://schemas.microsoft.com/office/drawing/2014/main" id="{512A1A10-035E-8BAE-B13F-2431DCE117FD}"/>
              </a:ext>
            </a:extLst>
          </p:cNvPr>
          <p:cNvSpPr/>
          <p:nvPr/>
        </p:nvSpPr>
        <p:spPr>
          <a:xfrm>
            <a:off x="441580" y="1346806"/>
            <a:ext cx="257413" cy="241903"/>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6C72296-ADB6-67AA-4A6E-89CD48C9E4F7}"/>
              </a:ext>
            </a:extLst>
          </p:cNvPr>
          <p:cNvSpPr txBox="1"/>
          <p:nvPr/>
        </p:nvSpPr>
        <p:spPr>
          <a:xfrm>
            <a:off x="586214" y="894061"/>
            <a:ext cx="9817533" cy="369332"/>
          </a:xfrm>
          <a:prstGeom prst="rect">
            <a:avLst/>
          </a:prstGeom>
          <a:noFill/>
        </p:spPr>
        <p:txBody>
          <a:bodyPr wrap="square" rtlCol="0">
            <a:spAutoFit/>
          </a:bodyPr>
          <a:lstStyle/>
          <a:p>
            <a:pPr algn="l"/>
            <a:r>
              <a:rPr lang="en-US" dirty="0"/>
              <a:t>Expand each well, and scroll down to define the stage data (from the Well data tab in the excel file)</a:t>
            </a:r>
          </a:p>
        </p:txBody>
      </p:sp>
      <p:sp>
        <p:nvSpPr>
          <p:cNvPr id="17" name="TextBox 16">
            <a:extLst>
              <a:ext uri="{FF2B5EF4-FFF2-40B4-BE49-F238E27FC236}">
                <a16:creationId xmlns:a16="http://schemas.microsoft.com/office/drawing/2014/main" id="{4CDE4F14-8F37-FFD1-9A0A-7DD619835028}"/>
              </a:ext>
            </a:extLst>
          </p:cNvPr>
          <p:cNvSpPr txBox="1"/>
          <p:nvPr/>
        </p:nvSpPr>
        <p:spPr>
          <a:xfrm>
            <a:off x="3249038" y="5656861"/>
            <a:ext cx="4897001" cy="338554"/>
          </a:xfrm>
          <a:prstGeom prst="rect">
            <a:avLst/>
          </a:prstGeom>
          <a:noFill/>
        </p:spPr>
        <p:txBody>
          <a:bodyPr wrap="square" rtlCol="0">
            <a:spAutoFit/>
          </a:bodyPr>
          <a:lstStyle/>
          <a:p>
            <a:pPr algn="l"/>
            <a:r>
              <a:rPr lang="en-US" sz="1600" dirty="0"/>
              <a:t>Stage length / cluster spacing = clusters per stage</a:t>
            </a:r>
          </a:p>
        </p:txBody>
      </p:sp>
      <p:sp>
        <p:nvSpPr>
          <p:cNvPr id="21" name="TextBox 20">
            <a:extLst>
              <a:ext uri="{FF2B5EF4-FFF2-40B4-BE49-F238E27FC236}">
                <a16:creationId xmlns:a16="http://schemas.microsoft.com/office/drawing/2014/main" id="{A47A0CC7-C1D2-BD89-D4CD-99C6834BF9AD}"/>
              </a:ext>
            </a:extLst>
          </p:cNvPr>
          <p:cNvSpPr txBox="1"/>
          <p:nvPr/>
        </p:nvSpPr>
        <p:spPr>
          <a:xfrm>
            <a:off x="943265" y="2754347"/>
            <a:ext cx="791354" cy="338554"/>
          </a:xfrm>
          <a:prstGeom prst="rect">
            <a:avLst/>
          </a:prstGeom>
          <a:noFill/>
        </p:spPr>
        <p:txBody>
          <a:bodyPr wrap="square" rtlCol="0">
            <a:spAutoFit/>
          </a:bodyPr>
          <a:lstStyle/>
          <a:p>
            <a:pPr algn="l"/>
            <a:r>
              <a:rPr lang="en-US" sz="1600" i="1" dirty="0"/>
              <a:t>scroll</a:t>
            </a:r>
          </a:p>
        </p:txBody>
      </p:sp>
      <p:sp>
        <p:nvSpPr>
          <p:cNvPr id="22" name="Oval 21">
            <a:extLst>
              <a:ext uri="{FF2B5EF4-FFF2-40B4-BE49-F238E27FC236}">
                <a16:creationId xmlns:a16="http://schemas.microsoft.com/office/drawing/2014/main" id="{07E24DD6-7053-D7CA-C5D1-0E18E9ED26E5}"/>
              </a:ext>
            </a:extLst>
          </p:cNvPr>
          <p:cNvSpPr/>
          <p:nvPr/>
        </p:nvSpPr>
        <p:spPr>
          <a:xfrm>
            <a:off x="7558985" y="1695158"/>
            <a:ext cx="257413" cy="241903"/>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C351A56A-8E9C-A2D9-D577-B066B1348D68}"/>
              </a:ext>
            </a:extLst>
          </p:cNvPr>
          <p:cNvSpPr txBox="1"/>
          <p:nvPr/>
        </p:nvSpPr>
        <p:spPr>
          <a:xfrm>
            <a:off x="7795158" y="2959819"/>
            <a:ext cx="285387" cy="553357"/>
          </a:xfrm>
          <a:prstGeom prst="rect">
            <a:avLst/>
          </a:prstGeom>
          <a:noFill/>
        </p:spPr>
        <p:txBody>
          <a:bodyPr wrap="square" rtlCol="0">
            <a:spAutoFit/>
          </a:bodyPr>
          <a:lstStyle/>
          <a:p>
            <a:pPr algn="l">
              <a:lnSpc>
                <a:spcPts val="1000"/>
              </a:lnSpc>
            </a:pPr>
            <a:r>
              <a:rPr lang="en-US" sz="3200" b="1" dirty="0"/>
              <a:t>.</a:t>
            </a:r>
          </a:p>
          <a:p>
            <a:pPr algn="l">
              <a:lnSpc>
                <a:spcPts val="1000"/>
              </a:lnSpc>
            </a:pPr>
            <a:r>
              <a:rPr lang="en-US" sz="3200" b="1" dirty="0"/>
              <a:t>.</a:t>
            </a:r>
          </a:p>
          <a:p>
            <a:pPr algn="l">
              <a:lnSpc>
                <a:spcPts val="1000"/>
              </a:lnSpc>
            </a:pPr>
            <a:r>
              <a:rPr lang="en-US" sz="3200" b="1" dirty="0"/>
              <a:t>.</a:t>
            </a:r>
          </a:p>
        </p:txBody>
      </p:sp>
      <p:sp>
        <p:nvSpPr>
          <p:cNvPr id="24" name="Left Brace 23">
            <a:extLst>
              <a:ext uri="{FF2B5EF4-FFF2-40B4-BE49-F238E27FC236}">
                <a16:creationId xmlns:a16="http://schemas.microsoft.com/office/drawing/2014/main" id="{32110B43-7419-6BED-7094-E681101E1715}"/>
              </a:ext>
            </a:extLst>
          </p:cNvPr>
          <p:cNvSpPr/>
          <p:nvPr/>
        </p:nvSpPr>
        <p:spPr>
          <a:xfrm>
            <a:off x="7258142" y="3415922"/>
            <a:ext cx="353815" cy="3039981"/>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5" name="TextBox 24">
            <a:extLst>
              <a:ext uri="{FF2B5EF4-FFF2-40B4-BE49-F238E27FC236}">
                <a16:creationId xmlns:a16="http://schemas.microsoft.com/office/drawing/2014/main" id="{0318E886-C7A3-7F8D-9FA0-D200EDD4BA2D}"/>
              </a:ext>
            </a:extLst>
          </p:cNvPr>
          <p:cNvSpPr txBox="1"/>
          <p:nvPr/>
        </p:nvSpPr>
        <p:spPr>
          <a:xfrm>
            <a:off x="8080895" y="3004002"/>
            <a:ext cx="791354" cy="338554"/>
          </a:xfrm>
          <a:prstGeom prst="rect">
            <a:avLst/>
          </a:prstGeom>
          <a:noFill/>
        </p:spPr>
        <p:txBody>
          <a:bodyPr wrap="square" rtlCol="0">
            <a:spAutoFit/>
          </a:bodyPr>
          <a:lstStyle/>
          <a:p>
            <a:pPr algn="l"/>
            <a:r>
              <a:rPr lang="en-US" sz="1600" i="1" dirty="0"/>
              <a:t>scroll</a:t>
            </a:r>
          </a:p>
        </p:txBody>
      </p:sp>
      <p:pic>
        <p:nvPicPr>
          <p:cNvPr id="26" name="Picture 25">
            <a:extLst>
              <a:ext uri="{FF2B5EF4-FFF2-40B4-BE49-F238E27FC236}">
                <a16:creationId xmlns:a16="http://schemas.microsoft.com/office/drawing/2014/main" id="{CE98906C-BC41-7C0C-35B4-95E758CDF40C}"/>
              </a:ext>
            </a:extLst>
          </p:cNvPr>
          <p:cNvPicPr>
            <a:picLocks noChangeAspect="1"/>
          </p:cNvPicPr>
          <p:nvPr/>
        </p:nvPicPr>
        <p:blipFill>
          <a:blip r:embed="rId6"/>
          <a:srcRect r="63499" b="34073"/>
          <a:stretch/>
        </p:blipFill>
        <p:spPr>
          <a:xfrm>
            <a:off x="4763016" y="2726866"/>
            <a:ext cx="1647566" cy="1320900"/>
          </a:xfrm>
          <a:prstGeom prst="rect">
            <a:avLst/>
          </a:prstGeom>
        </p:spPr>
      </p:pic>
      <p:pic>
        <p:nvPicPr>
          <p:cNvPr id="27" name="Picture 26">
            <a:extLst>
              <a:ext uri="{FF2B5EF4-FFF2-40B4-BE49-F238E27FC236}">
                <a16:creationId xmlns:a16="http://schemas.microsoft.com/office/drawing/2014/main" id="{3E7EE0ED-DB36-224A-71C6-A90E89203756}"/>
              </a:ext>
            </a:extLst>
          </p:cNvPr>
          <p:cNvPicPr>
            <a:picLocks noChangeAspect="1"/>
          </p:cNvPicPr>
          <p:nvPr/>
        </p:nvPicPr>
        <p:blipFill>
          <a:blip r:embed="rId6"/>
          <a:srcRect l="54767" t="1" r="10633" b="33878"/>
          <a:stretch/>
        </p:blipFill>
        <p:spPr>
          <a:xfrm>
            <a:off x="4805924" y="4238168"/>
            <a:ext cx="1561750" cy="1324809"/>
          </a:xfrm>
          <a:prstGeom prst="rect">
            <a:avLst/>
          </a:prstGeom>
        </p:spPr>
      </p:pic>
      <p:sp>
        <p:nvSpPr>
          <p:cNvPr id="28" name="Rectangle 27">
            <a:extLst>
              <a:ext uri="{FF2B5EF4-FFF2-40B4-BE49-F238E27FC236}">
                <a16:creationId xmlns:a16="http://schemas.microsoft.com/office/drawing/2014/main" id="{8EAC532A-63F1-1991-02AE-683044355F4F}"/>
              </a:ext>
            </a:extLst>
          </p:cNvPr>
          <p:cNvSpPr/>
          <p:nvPr/>
        </p:nvSpPr>
        <p:spPr>
          <a:xfrm>
            <a:off x="4817224" y="3364471"/>
            <a:ext cx="1564174" cy="739484"/>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D038D24-935C-1815-05C1-34CC1CDC771B}"/>
              </a:ext>
            </a:extLst>
          </p:cNvPr>
          <p:cNvSpPr/>
          <p:nvPr/>
        </p:nvSpPr>
        <p:spPr>
          <a:xfrm>
            <a:off x="4796392" y="4849626"/>
            <a:ext cx="1564174" cy="739484"/>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C8C2CB38-7419-2B97-BB37-CCFA67E709DC}"/>
              </a:ext>
            </a:extLst>
          </p:cNvPr>
          <p:cNvGrpSpPr/>
          <p:nvPr/>
        </p:nvGrpSpPr>
        <p:grpSpPr>
          <a:xfrm>
            <a:off x="3653134" y="3803231"/>
            <a:ext cx="957600" cy="437760"/>
            <a:chOff x="3653134" y="3803231"/>
            <a:chExt cx="957600" cy="437760"/>
          </a:xfrm>
        </p:grpSpPr>
        <mc:AlternateContent xmlns:mc="http://schemas.openxmlformats.org/markup-compatibility/2006" xmlns:p14="http://schemas.microsoft.com/office/powerpoint/2010/main">
          <mc:Choice Requires="p14">
            <p:contentPart p14:bwMode="auto" r:id="rId7">
              <p14:nvContentPartPr>
                <p14:cNvPr id="31" name="Ink 30">
                  <a:extLst>
                    <a:ext uri="{FF2B5EF4-FFF2-40B4-BE49-F238E27FC236}">
                      <a16:creationId xmlns:a16="http://schemas.microsoft.com/office/drawing/2014/main" id="{A0BD3CFF-81AD-116B-CF40-C108292B24D6}"/>
                    </a:ext>
                  </a:extLst>
                </p14:cNvPr>
                <p14:cNvContentPartPr/>
                <p14:nvPr/>
              </p14:nvContentPartPr>
              <p14:xfrm>
                <a:off x="3707134" y="3803231"/>
                <a:ext cx="903600" cy="331560"/>
              </p14:xfrm>
            </p:contentPart>
          </mc:Choice>
          <mc:Fallback xmlns="">
            <p:pic>
              <p:nvPicPr>
                <p:cNvPr id="31" name="Ink 30">
                  <a:extLst>
                    <a:ext uri="{FF2B5EF4-FFF2-40B4-BE49-F238E27FC236}">
                      <a16:creationId xmlns:a16="http://schemas.microsoft.com/office/drawing/2014/main" id="{A0BD3CFF-81AD-116B-CF40-C108292B24D6}"/>
                    </a:ext>
                  </a:extLst>
                </p:cNvPr>
                <p:cNvPicPr/>
                <p:nvPr/>
              </p:nvPicPr>
              <p:blipFill>
                <a:blip r:embed="rId8"/>
                <a:stretch>
                  <a:fillRect/>
                </a:stretch>
              </p:blipFill>
              <p:spPr>
                <a:xfrm>
                  <a:off x="3698494" y="3794591"/>
                  <a:ext cx="921240" cy="349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2" name="Ink 31">
                  <a:extLst>
                    <a:ext uri="{FF2B5EF4-FFF2-40B4-BE49-F238E27FC236}">
                      <a16:creationId xmlns:a16="http://schemas.microsoft.com/office/drawing/2014/main" id="{7C050EE8-E4EE-BBEF-FE99-F4F57F08F371}"/>
                    </a:ext>
                  </a:extLst>
                </p14:cNvPr>
                <p14:cNvContentPartPr/>
                <p14:nvPr/>
              </p14:nvContentPartPr>
              <p14:xfrm>
                <a:off x="3653134" y="4056311"/>
                <a:ext cx="159120" cy="184680"/>
              </p14:xfrm>
            </p:contentPart>
          </mc:Choice>
          <mc:Fallback xmlns="">
            <p:pic>
              <p:nvPicPr>
                <p:cNvPr id="32" name="Ink 31">
                  <a:extLst>
                    <a:ext uri="{FF2B5EF4-FFF2-40B4-BE49-F238E27FC236}">
                      <a16:creationId xmlns:a16="http://schemas.microsoft.com/office/drawing/2014/main" id="{7C050EE8-E4EE-BBEF-FE99-F4F57F08F371}"/>
                    </a:ext>
                  </a:extLst>
                </p:cNvPr>
                <p:cNvPicPr/>
                <p:nvPr/>
              </p:nvPicPr>
              <p:blipFill>
                <a:blip r:embed="rId10"/>
                <a:stretch>
                  <a:fillRect/>
                </a:stretch>
              </p:blipFill>
              <p:spPr>
                <a:xfrm>
                  <a:off x="3644134" y="4047671"/>
                  <a:ext cx="176760" cy="202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36" name="Ink 35">
                <a:extLst>
                  <a:ext uri="{FF2B5EF4-FFF2-40B4-BE49-F238E27FC236}">
                    <a16:creationId xmlns:a16="http://schemas.microsoft.com/office/drawing/2014/main" id="{ADEC8A65-9C40-7E6A-0293-D7D3E72E0F65}"/>
                  </a:ext>
                </a:extLst>
              </p14:cNvPr>
              <p14:cNvContentPartPr/>
              <p14:nvPr/>
            </p14:nvContentPartPr>
            <p14:xfrm>
              <a:off x="6488494" y="5009591"/>
              <a:ext cx="553680" cy="262800"/>
            </p14:xfrm>
          </p:contentPart>
        </mc:Choice>
        <mc:Fallback xmlns="">
          <p:pic>
            <p:nvPicPr>
              <p:cNvPr id="36" name="Ink 35">
                <a:extLst>
                  <a:ext uri="{FF2B5EF4-FFF2-40B4-BE49-F238E27FC236}">
                    <a16:creationId xmlns:a16="http://schemas.microsoft.com/office/drawing/2014/main" id="{ADEC8A65-9C40-7E6A-0293-D7D3E72E0F65}"/>
                  </a:ext>
                </a:extLst>
              </p:cNvPr>
              <p:cNvPicPr/>
              <p:nvPr/>
            </p:nvPicPr>
            <p:blipFill>
              <a:blip r:embed="rId12"/>
              <a:stretch>
                <a:fillRect/>
              </a:stretch>
            </p:blipFill>
            <p:spPr>
              <a:xfrm>
                <a:off x="6479494" y="5000591"/>
                <a:ext cx="57132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7" name="Ink 36">
                <a:extLst>
                  <a:ext uri="{FF2B5EF4-FFF2-40B4-BE49-F238E27FC236}">
                    <a16:creationId xmlns:a16="http://schemas.microsoft.com/office/drawing/2014/main" id="{974AE2E5-5540-E56C-8275-726445B199D4}"/>
                  </a:ext>
                </a:extLst>
              </p14:cNvPr>
              <p14:cNvContentPartPr/>
              <p14:nvPr/>
            </p14:nvContentPartPr>
            <p14:xfrm>
              <a:off x="6935614" y="4951271"/>
              <a:ext cx="150120" cy="135720"/>
            </p14:xfrm>
          </p:contentPart>
        </mc:Choice>
        <mc:Fallback xmlns="">
          <p:pic>
            <p:nvPicPr>
              <p:cNvPr id="37" name="Ink 36">
                <a:extLst>
                  <a:ext uri="{FF2B5EF4-FFF2-40B4-BE49-F238E27FC236}">
                    <a16:creationId xmlns:a16="http://schemas.microsoft.com/office/drawing/2014/main" id="{974AE2E5-5540-E56C-8275-726445B199D4}"/>
                  </a:ext>
                </a:extLst>
              </p:cNvPr>
              <p:cNvPicPr/>
              <p:nvPr/>
            </p:nvPicPr>
            <p:blipFill>
              <a:blip r:embed="rId14"/>
              <a:stretch>
                <a:fillRect/>
              </a:stretch>
            </p:blipFill>
            <p:spPr>
              <a:xfrm>
                <a:off x="6926614" y="4942631"/>
                <a:ext cx="167760" cy="153360"/>
              </a:xfrm>
              <a:prstGeom prst="rect">
                <a:avLst/>
              </a:prstGeom>
            </p:spPr>
          </p:pic>
        </mc:Fallback>
      </mc:AlternateContent>
      <p:sp>
        <p:nvSpPr>
          <p:cNvPr id="39" name="TextBox 38">
            <a:extLst>
              <a:ext uri="{FF2B5EF4-FFF2-40B4-BE49-F238E27FC236}">
                <a16:creationId xmlns:a16="http://schemas.microsoft.com/office/drawing/2014/main" id="{409A52DA-3812-7A12-9A6D-14135B25433A}"/>
              </a:ext>
            </a:extLst>
          </p:cNvPr>
          <p:cNvSpPr txBox="1"/>
          <p:nvPr/>
        </p:nvSpPr>
        <p:spPr>
          <a:xfrm>
            <a:off x="2337571" y="5935410"/>
            <a:ext cx="1563545" cy="307777"/>
          </a:xfrm>
          <a:prstGeom prst="rect">
            <a:avLst/>
          </a:prstGeom>
          <a:noFill/>
        </p:spPr>
        <p:txBody>
          <a:bodyPr wrap="square">
            <a:spAutoFit/>
          </a:bodyPr>
          <a:lstStyle/>
          <a:p>
            <a:pPr algn="l"/>
            <a:r>
              <a:rPr lang="en-US" sz="1400" dirty="0"/>
              <a:t>300 ft/30 ft = 10</a:t>
            </a:r>
          </a:p>
        </p:txBody>
      </p:sp>
      <p:sp>
        <p:nvSpPr>
          <p:cNvPr id="40" name="TextBox 39">
            <a:extLst>
              <a:ext uri="{FF2B5EF4-FFF2-40B4-BE49-F238E27FC236}">
                <a16:creationId xmlns:a16="http://schemas.microsoft.com/office/drawing/2014/main" id="{F587E608-CD99-687D-648C-C1095B5A78E1}"/>
              </a:ext>
            </a:extLst>
          </p:cNvPr>
          <p:cNvSpPr txBox="1"/>
          <p:nvPr/>
        </p:nvSpPr>
        <p:spPr>
          <a:xfrm>
            <a:off x="9405438" y="6155757"/>
            <a:ext cx="1563545" cy="307777"/>
          </a:xfrm>
          <a:prstGeom prst="rect">
            <a:avLst/>
          </a:prstGeom>
          <a:noFill/>
        </p:spPr>
        <p:txBody>
          <a:bodyPr wrap="square">
            <a:spAutoFit/>
          </a:bodyPr>
          <a:lstStyle/>
          <a:p>
            <a:pPr algn="l"/>
            <a:r>
              <a:rPr lang="en-US" sz="1400" dirty="0"/>
              <a:t>300 ft/25 ft = 12</a:t>
            </a:r>
          </a:p>
        </p:txBody>
      </p:sp>
      <p:sp>
        <p:nvSpPr>
          <p:cNvPr id="41" name="TextBox 40">
            <a:extLst>
              <a:ext uri="{FF2B5EF4-FFF2-40B4-BE49-F238E27FC236}">
                <a16:creationId xmlns:a16="http://schemas.microsoft.com/office/drawing/2014/main" id="{75322711-A76A-5F06-CA14-643BF330C94B}"/>
              </a:ext>
            </a:extLst>
          </p:cNvPr>
          <p:cNvSpPr txBox="1"/>
          <p:nvPr/>
        </p:nvSpPr>
        <p:spPr>
          <a:xfrm>
            <a:off x="4837064" y="2294428"/>
            <a:ext cx="1482830" cy="338554"/>
          </a:xfrm>
          <a:prstGeom prst="rect">
            <a:avLst/>
          </a:prstGeom>
          <a:noFill/>
        </p:spPr>
        <p:txBody>
          <a:bodyPr wrap="square" rtlCol="0">
            <a:spAutoFit/>
          </a:bodyPr>
          <a:lstStyle/>
          <a:p>
            <a:pPr algn="l"/>
            <a:r>
              <a:rPr lang="en-US" sz="1600" dirty="0"/>
              <a:t>Excel file data:</a:t>
            </a:r>
          </a:p>
        </p:txBody>
      </p:sp>
    </p:spTree>
    <p:extLst>
      <p:ext uri="{BB962C8B-B14F-4D97-AF65-F5344CB8AC3E}">
        <p14:creationId xmlns:p14="http://schemas.microsoft.com/office/powerpoint/2010/main" val="1281698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0F5EC51-B59F-0B7C-5E1B-7CF4193FD05A}"/>
              </a:ext>
            </a:extLst>
          </p:cNvPr>
          <p:cNvSpPr txBox="1"/>
          <p:nvPr/>
        </p:nvSpPr>
        <p:spPr>
          <a:xfrm>
            <a:off x="677636" y="865414"/>
            <a:ext cx="9927771" cy="3693319"/>
          </a:xfrm>
          <a:prstGeom prst="rect">
            <a:avLst/>
          </a:prstGeom>
          <a:noFill/>
        </p:spPr>
        <p:txBody>
          <a:bodyPr wrap="square" rtlCol="0">
            <a:spAutoFit/>
          </a:bodyPr>
          <a:lstStyle/>
          <a:p>
            <a:pPr marL="342900" indent="-342900" algn="l">
              <a:buFont typeface="+mj-lt"/>
              <a:buAutoNum type="arabicPeriod"/>
            </a:pPr>
            <a:r>
              <a:rPr lang="en-US" dirty="0"/>
              <a:t>External fractures are used to “mimic” the stress shadow of previously completed stages that are not included in the section model</a:t>
            </a:r>
          </a:p>
          <a:p>
            <a:pPr marL="342900" indent="-342900" algn="l">
              <a:buFont typeface="+mj-lt"/>
              <a:buAutoNum type="arabicPeriod"/>
            </a:pPr>
            <a:r>
              <a:rPr lang="en-US" dirty="0"/>
              <a:t>Convention is to place an external fracture at 0.5*{cluster spacing} outside the matrix</a:t>
            </a:r>
          </a:p>
          <a:p>
            <a:pPr marL="342900" indent="-342900" algn="l">
              <a:buFont typeface="+mj-lt"/>
              <a:buAutoNum type="arabicPeriod"/>
            </a:pPr>
            <a:endParaRPr lang="en-US" dirty="0"/>
          </a:p>
          <a:p>
            <a:pPr marL="342900" indent="-342900" algn="l">
              <a:buFont typeface="+mj-lt"/>
              <a:buAutoNum type="arabicPeriod"/>
            </a:pPr>
            <a:endParaRPr lang="en-US" dirty="0"/>
          </a:p>
          <a:p>
            <a:pPr marL="342900" indent="-342900" algn="l">
              <a:buFont typeface="+mj-lt"/>
              <a:buAutoNum type="arabicPeriod"/>
            </a:pPr>
            <a:endParaRPr lang="en-US" dirty="0"/>
          </a:p>
          <a:p>
            <a:pPr marL="342900" indent="-342900" algn="l">
              <a:buFont typeface="+mj-lt"/>
              <a:buAutoNum type="arabicPeriod"/>
            </a:pPr>
            <a:endParaRPr lang="en-US" dirty="0"/>
          </a:p>
          <a:p>
            <a:pPr marL="342900" indent="-342900" algn="l">
              <a:buFont typeface="+mj-lt"/>
              <a:buAutoNum type="arabicPeriod"/>
            </a:pPr>
            <a:endParaRPr lang="en-US" dirty="0"/>
          </a:p>
          <a:p>
            <a:pPr marL="342900" indent="-342900" algn="l">
              <a:buFont typeface="+mj-lt"/>
              <a:buAutoNum type="arabicPeriod"/>
            </a:pPr>
            <a:endParaRPr lang="en-US" dirty="0"/>
          </a:p>
          <a:p>
            <a:pPr marL="342900" indent="-342900" algn="l">
              <a:buFont typeface="+mj-lt"/>
              <a:buAutoNum type="arabicPeriod"/>
            </a:pPr>
            <a:endParaRPr lang="en-US" dirty="0"/>
          </a:p>
          <a:p>
            <a:pPr marL="342900" indent="-342900" algn="l">
              <a:buFont typeface="+mj-lt"/>
              <a:buAutoNum type="arabicPeriod"/>
            </a:pPr>
            <a:r>
              <a:rPr lang="en-US" dirty="0"/>
              <a:t>Settings do not need to be exact; however, adding something ‘representative’ here goes a long way in preserving realism. Optionally, this can be done iteratively by running the sim once to get representative fracture properties, then using those as external fracture inputs for a second run. </a:t>
            </a:r>
          </a:p>
        </p:txBody>
      </p:sp>
      <p:sp>
        <p:nvSpPr>
          <p:cNvPr id="2" name="Slide Number Placeholder 1">
            <a:extLst>
              <a:ext uri="{FF2B5EF4-FFF2-40B4-BE49-F238E27FC236}">
                <a16:creationId xmlns:a16="http://schemas.microsoft.com/office/drawing/2014/main" id="{824B3644-37D8-44FE-9B2B-6C213F0FC6F1}"/>
              </a:ext>
            </a:extLst>
          </p:cNvPr>
          <p:cNvSpPr>
            <a:spLocks noGrp="1"/>
          </p:cNvSpPr>
          <p:nvPr>
            <p:ph type="sldNum" sz="quarter" idx="12"/>
          </p:nvPr>
        </p:nvSpPr>
        <p:spPr/>
        <p:txBody>
          <a:bodyPr/>
          <a:lstStyle/>
          <a:p>
            <a:fld id="{EDD5F93E-BA5F-F548-A31E-0AA1C4D7945C}" type="slidenum">
              <a:rPr lang="en-US" smtClean="0"/>
              <a:pPr/>
              <a:t>45</a:t>
            </a:fld>
            <a:endParaRPr lang="en-US" dirty="0"/>
          </a:p>
        </p:txBody>
      </p:sp>
      <p:sp>
        <p:nvSpPr>
          <p:cNvPr id="3" name="Title 2">
            <a:extLst>
              <a:ext uri="{FF2B5EF4-FFF2-40B4-BE49-F238E27FC236}">
                <a16:creationId xmlns:a16="http://schemas.microsoft.com/office/drawing/2014/main" id="{4CF28E12-A647-14AA-1A93-99598B29BC9E}"/>
              </a:ext>
            </a:extLst>
          </p:cNvPr>
          <p:cNvSpPr>
            <a:spLocks noGrp="1"/>
          </p:cNvSpPr>
          <p:nvPr>
            <p:ph type="title"/>
          </p:nvPr>
        </p:nvSpPr>
        <p:spPr/>
        <p:txBody>
          <a:bodyPr/>
          <a:lstStyle/>
          <a:p>
            <a:r>
              <a:rPr lang="en-US" dirty="0"/>
              <a:t>Wells and </a:t>
            </a:r>
            <a:r>
              <a:rPr lang="en-US" dirty="0" err="1"/>
              <a:t>perfs</a:t>
            </a:r>
            <a:r>
              <a:rPr lang="en-US" dirty="0"/>
              <a:t>: add external fractures</a:t>
            </a:r>
          </a:p>
        </p:txBody>
      </p:sp>
      <p:pic>
        <p:nvPicPr>
          <p:cNvPr id="8" name="Picture 7">
            <a:extLst>
              <a:ext uri="{FF2B5EF4-FFF2-40B4-BE49-F238E27FC236}">
                <a16:creationId xmlns:a16="http://schemas.microsoft.com/office/drawing/2014/main" id="{80F4DCFD-7C07-F12F-E60C-E17E2493C080}"/>
              </a:ext>
            </a:extLst>
          </p:cNvPr>
          <p:cNvPicPr>
            <a:picLocks noChangeAspect="1"/>
          </p:cNvPicPr>
          <p:nvPr/>
        </p:nvPicPr>
        <p:blipFill>
          <a:blip r:embed="rId2"/>
          <a:srcRect b="3258"/>
          <a:stretch/>
        </p:blipFill>
        <p:spPr>
          <a:xfrm>
            <a:off x="752693" y="4480900"/>
            <a:ext cx="9290337" cy="1919137"/>
          </a:xfrm>
          <a:prstGeom prst="rect">
            <a:avLst/>
          </a:prstGeom>
        </p:spPr>
      </p:pic>
      <p:pic>
        <p:nvPicPr>
          <p:cNvPr id="7" name="Picture 6">
            <a:extLst>
              <a:ext uri="{FF2B5EF4-FFF2-40B4-BE49-F238E27FC236}">
                <a16:creationId xmlns:a16="http://schemas.microsoft.com/office/drawing/2014/main" id="{D52C96B1-51C0-7249-739B-C03175817E35}"/>
              </a:ext>
            </a:extLst>
          </p:cNvPr>
          <p:cNvPicPr>
            <a:picLocks noChangeAspect="1"/>
          </p:cNvPicPr>
          <p:nvPr/>
        </p:nvPicPr>
        <p:blipFill>
          <a:blip r:embed="rId3"/>
          <a:stretch>
            <a:fillRect/>
          </a:stretch>
        </p:blipFill>
        <p:spPr>
          <a:xfrm>
            <a:off x="740989" y="1728393"/>
            <a:ext cx="3852282" cy="1919137"/>
          </a:xfrm>
          <a:prstGeom prst="rect">
            <a:avLst/>
          </a:prstGeom>
        </p:spPr>
      </p:pic>
      <p:sp>
        <p:nvSpPr>
          <p:cNvPr id="9" name="TextBox 8">
            <a:extLst>
              <a:ext uri="{FF2B5EF4-FFF2-40B4-BE49-F238E27FC236}">
                <a16:creationId xmlns:a16="http://schemas.microsoft.com/office/drawing/2014/main" id="{A43CBDE9-6A45-4FFB-07B6-F6C87ADE8AD0}"/>
              </a:ext>
            </a:extLst>
          </p:cNvPr>
          <p:cNvSpPr txBox="1"/>
          <p:nvPr/>
        </p:nvSpPr>
        <p:spPr>
          <a:xfrm>
            <a:off x="9932389" y="2011831"/>
            <a:ext cx="2250608" cy="1323439"/>
          </a:xfrm>
          <a:prstGeom prst="rect">
            <a:avLst/>
          </a:prstGeom>
          <a:noFill/>
        </p:spPr>
        <p:txBody>
          <a:bodyPr wrap="square" rtlCol="0">
            <a:spAutoFit/>
          </a:bodyPr>
          <a:lstStyle/>
          <a:p>
            <a:pPr marL="285750" indent="-285750" algn="l">
              <a:buFont typeface="Arial" panose="020B0604020202020204" pitchFamily="34" charset="0"/>
              <a:buChar char="•"/>
            </a:pPr>
            <a:r>
              <a:rPr lang="en-US" sz="1600" dirty="0"/>
              <a:t>Assign </a:t>
            </a:r>
            <a:r>
              <a:rPr lang="en-US" sz="1600" i="1" dirty="0"/>
              <a:t>either</a:t>
            </a:r>
            <a:r>
              <a:rPr lang="en-US" sz="1600" dirty="0"/>
              <a:t> fracture distance from the edge of the matrix, </a:t>
            </a:r>
            <a:r>
              <a:rPr lang="en-US" sz="1600" i="1" dirty="0"/>
              <a:t>or</a:t>
            </a:r>
            <a:r>
              <a:rPr lang="en-US" sz="1600" dirty="0"/>
              <a:t> (</a:t>
            </a:r>
            <a:r>
              <a:rPr lang="en-US" sz="1600" dirty="0" err="1"/>
              <a:t>x,y,z</a:t>
            </a:r>
            <a:r>
              <a:rPr lang="en-US" sz="1600" dirty="0"/>
              <a:t>) coordinates of the fracture.</a:t>
            </a:r>
          </a:p>
        </p:txBody>
      </p:sp>
      <p:sp>
        <p:nvSpPr>
          <p:cNvPr id="10" name="Oval 9">
            <a:extLst>
              <a:ext uri="{FF2B5EF4-FFF2-40B4-BE49-F238E27FC236}">
                <a16:creationId xmlns:a16="http://schemas.microsoft.com/office/drawing/2014/main" id="{57F55AB6-AD24-3299-1E9B-95C9A410E052}"/>
              </a:ext>
            </a:extLst>
          </p:cNvPr>
          <p:cNvSpPr/>
          <p:nvPr/>
        </p:nvSpPr>
        <p:spPr>
          <a:xfrm>
            <a:off x="760445" y="3449882"/>
            <a:ext cx="385154" cy="22428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947883E3-A20D-6F30-2536-76D71B43CD6A}"/>
              </a:ext>
            </a:extLst>
          </p:cNvPr>
          <p:cNvGrpSpPr/>
          <p:nvPr/>
        </p:nvGrpSpPr>
        <p:grpSpPr>
          <a:xfrm>
            <a:off x="4650620" y="2849701"/>
            <a:ext cx="383000" cy="192437"/>
            <a:chOff x="5029054" y="2601331"/>
            <a:chExt cx="1268847" cy="637527"/>
          </a:xfrm>
        </p:grpSpPr>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A2E8F492-E2CE-E80B-4D14-74E1C8139030}"/>
                    </a:ext>
                  </a:extLst>
                </p14:cNvPr>
                <p14:cNvContentPartPr/>
                <p14:nvPr/>
              </p14:nvContentPartPr>
              <p14:xfrm>
                <a:off x="5029054" y="2869031"/>
                <a:ext cx="1108080" cy="10440"/>
              </p14:xfrm>
            </p:contentPart>
          </mc:Choice>
          <mc:Fallback xmlns="">
            <p:pic>
              <p:nvPicPr>
                <p:cNvPr id="11" name="Ink 10">
                  <a:extLst>
                    <a:ext uri="{FF2B5EF4-FFF2-40B4-BE49-F238E27FC236}">
                      <a16:creationId xmlns:a16="http://schemas.microsoft.com/office/drawing/2014/main" id="{A2E8F492-E2CE-E80B-4D14-74E1C8139030}"/>
                    </a:ext>
                  </a:extLst>
                </p:cNvPr>
                <p:cNvPicPr/>
                <p:nvPr/>
              </p:nvPicPr>
              <p:blipFill>
                <a:blip r:embed="rId6"/>
                <a:stretch>
                  <a:fillRect/>
                </a:stretch>
              </p:blipFill>
              <p:spPr>
                <a:xfrm>
                  <a:off x="4999267" y="2842931"/>
                  <a:ext cx="1166463" cy="61596"/>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301C88DA-4280-D8F5-379A-5C87C1660096}"/>
                    </a:ext>
                  </a:extLst>
                </p14:cNvPr>
                <p14:cNvContentPartPr/>
                <p14:nvPr/>
              </p14:nvContentPartPr>
              <p14:xfrm>
                <a:off x="5732035" y="2601331"/>
                <a:ext cx="565866" cy="637527"/>
              </p14:xfrm>
            </p:contentPart>
          </mc:Choice>
          <mc:Fallback xmlns="">
            <p:pic>
              <p:nvPicPr>
                <p:cNvPr id="12" name="Ink 11">
                  <a:extLst>
                    <a:ext uri="{FF2B5EF4-FFF2-40B4-BE49-F238E27FC236}">
                      <a16:creationId xmlns:a16="http://schemas.microsoft.com/office/drawing/2014/main" id="{301C88DA-4280-D8F5-379A-5C87C1660096}"/>
                    </a:ext>
                  </a:extLst>
                </p:cNvPr>
                <p:cNvPicPr/>
                <p:nvPr/>
              </p:nvPicPr>
              <p:blipFill>
                <a:blip r:embed="rId8"/>
                <a:stretch>
                  <a:fillRect/>
                </a:stretch>
              </p:blipFill>
              <p:spPr>
                <a:xfrm>
                  <a:off x="5702253" y="2571484"/>
                  <a:ext cx="624240" cy="696027"/>
                </a:xfrm>
                <a:prstGeom prst="rect">
                  <a:avLst/>
                </a:prstGeom>
              </p:spPr>
            </p:pic>
          </mc:Fallback>
        </mc:AlternateContent>
      </p:grpSp>
      <p:pic>
        <p:nvPicPr>
          <p:cNvPr id="14" name="Picture 13">
            <a:extLst>
              <a:ext uri="{FF2B5EF4-FFF2-40B4-BE49-F238E27FC236}">
                <a16:creationId xmlns:a16="http://schemas.microsoft.com/office/drawing/2014/main" id="{5473243F-71F5-22DE-6D57-EDF4A9DB492F}"/>
              </a:ext>
            </a:extLst>
          </p:cNvPr>
          <p:cNvPicPr>
            <a:picLocks noChangeAspect="1"/>
          </p:cNvPicPr>
          <p:nvPr/>
        </p:nvPicPr>
        <p:blipFill>
          <a:blip r:embed="rId9"/>
          <a:stretch>
            <a:fillRect/>
          </a:stretch>
        </p:blipFill>
        <p:spPr>
          <a:xfrm>
            <a:off x="5286284" y="1733181"/>
            <a:ext cx="4694020" cy="1904820"/>
          </a:xfrm>
          <a:prstGeom prst="rect">
            <a:avLst/>
          </a:prstGeom>
        </p:spPr>
      </p:pic>
      <p:grpSp>
        <p:nvGrpSpPr>
          <p:cNvPr id="18" name="Group 17">
            <a:extLst>
              <a:ext uri="{FF2B5EF4-FFF2-40B4-BE49-F238E27FC236}">
                <a16:creationId xmlns:a16="http://schemas.microsoft.com/office/drawing/2014/main" id="{5EE0D449-F985-1694-E880-A7D2F0ADCB25}"/>
              </a:ext>
            </a:extLst>
          </p:cNvPr>
          <p:cNvGrpSpPr/>
          <p:nvPr/>
        </p:nvGrpSpPr>
        <p:grpSpPr>
          <a:xfrm>
            <a:off x="8823094" y="2071991"/>
            <a:ext cx="656640" cy="1075320"/>
            <a:chOff x="8823094" y="2071991"/>
            <a:chExt cx="656640" cy="1075320"/>
          </a:xfrm>
        </p:grpSpPr>
        <mc:AlternateContent xmlns:mc="http://schemas.openxmlformats.org/markup-compatibility/2006" xmlns:p14="http://schemas.microsoft.com/office/powerpoint/2010/main">
          <mc:Choice Requires="p14">
            <p:contentPart p14:bwMode="auto" r:id="rId10">
              <p14:nvContentPartPr>
                <p14:cNvPr id="16" name="Ink 15">
                  <a:extLst>
                    <a:ext uri="{FF2B5EF4-FFF2-40B4-BE49-F238E27FC236}">
                      <a16:creationId xmlns:a16="http://schemas.microsoft.com/office/drawing/2014/main" id="{01E753A1-077F-980A-8F46-1432F6B0F109}"/>
                    </a:ext>
                  </a:extLst>
                </p14:cNvPr>
                <p14:cNvContentPartPr/>
                <p14:nvPr/>
              </p14:nvContentPartPr>
              <p14:xfrm>
                <a:off x="8823094" y="2140031"/>
                <a:ext cx="656640" cy="1007280"/>
              </p14:xfrm>
            </p:contentPart>
          </mc:Choice>
          <mc:Fallback xmlns="">
            <p:pic>
              <p:nvPicPr>
                <p:cNvPr id="16" name="Ink 15">
                  <a:extLst>
                    <a:ext uri="{FF2B5EF4-FFF2-40B4-BE49-F238E27FC236}">
                      <a16:creationId xmlns:a16="http://schemas.microsoft.com/office/drawing/2014/main" id="{01E753A1-077F-980A-8F46-1432F6B0F109}"/>
                    </a:ext>
                  </a:extLst>
                </p:cNvPr>
                <p:cNvPicPr/>
                <p:nvPr/>
              </p:nvPicPr>
              <p:blipFill>
                <a:blip r:embed="rId11"/>
                <a:stretch>
                  <a:fillRect/>
                </a:stretch>
              </p:blipFill>
              <p:spPr>
                <a:xfrm>
                  <a:off x="8814094" y="2131391"/>
                  <a:ext cx="674280" cy="10249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7" name="Ink 16">
                  <a:extLst>
                    <a:ext uri="{FF2B5EF4-FFF2-40B4-BE49-F238E27FC236}">
                      <a16:creationId xmlns:a16="http://schemas.microsoft.com/office/drawing/2014/main" id="{02D62369-BE30-6CCD-DCEF-2AE9530D6908}"/>
                    </a:ext>
                  </a:extLst>
                </p14:cNvPr>
                <p14:cNvContentPartPr/>
                <p14:nvPr/>
              </p14:nvContentPartPr>
              <p14:xfrm>
                <a:off x="8912374" y="2071991"/>
                <a:ext cx="542880" cy="993240"/>
              </p14:xfrm>
            </p:contentPart>
          </mc:Choice>
          <mc:Fallback xmlns="">
            <p:pic>
              <p:nvPicPr>
                <p:cNvPr id="17" name="Ink 16">
                  <a:extLst>
                    <a:ext uri="{FF2B5EF4-FFF2-40B4-BE49-F238E27FC236}">
                      <a16:creationId xmlns:a16="http://schemas.microsoft.com/office/drawing/2014/main" id="{02D62369-BE30-6CCD-DCEF-2AE9530D6908}"/>
                    </a:ext>
                  </a:extLst>
                </p:cNvPr>
                <p:cNvPicPr/>
                <p:nvPr/>
              </p:nvPicPr>
              <p:blipFill>
                <a:blip r:embed="rId13"/>
                <a:stretch>
                  <a:fillRect/>
                </a:stretch>
              </p:blipFill>
              <p:spPr>
                <a:xfrm>
                  <a:off x="8903374" y="2063351"/>
                  <a:ext cx="560520" cy="1010880"/>
                </a:xfrm>
                <a:prstGeom prst="rect">
                  <a:avLst/>
                </a:prstGeom>
              </p:spPr>
            </p:pic>
          </mc:Fallback>
        </mc:AlternateContent>
      </p:grpSp>
      <p:sp>
        <p:nvSpPr>
          <p:cNvPr id="19" name="Left Brace 18">
            <a:extLst>
              <a:ext uri="{FF2B5EF4-FFF2-40B4-BE49-F238E27FC236}">
                <a16:creationId xmlns:a16="http://schemas.microsoft.com/office/drawing/2014/main" id="{1B6EF5F9-952B-B951-D246-6BF781AAE251}"/>
              </a:ext>
            </a:extLst>
          </p:cNvPr>
          <p:cNvSpPr/>
          <p:nvPr/>
        </p:nvSpPr>
        <p:spPr>
          <a:xfrm>
            <a:off x="5090279" y="2659051"/>
            <a:ext cx="226934" cy="536900"/>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0" name="TextBox 19">
            <a:extLst>
              <a:ext uri="{FF2B5EF4-FFF2-40B4-BE49-F238E27FC236}">
                <a16:creationId xmlns:a16="http://schemas.microsoft.com/office/drawing/2014/main" id="{53E6612F-4884-CC94-4300-D73FBC7D439E}"/>
              </a:ext>
            </a:extLst>
          </p:cNvPr>
          <p:cNvSpPr txBox="1"/>
          <p:nvPr/>
        </p:nvSpPr>
        <p:spPr>
          <a:xfrm>
            <a:off x="9980304" y="4762426"/>
            <a:ext cx="2250608" cy="1077218"/>
          </a:xfrm>
          <a:prstGeom prst="rect">
            <a:avLst/>
          </a:prstGeom>
          <a:noFill/>
        </p:spPr>
        <p:txBody>
          <a:bodyPr wrap="square" rtlCol="0">
            <a:spAutoFit/>
          </a:bodyPr>
          <a:lstStyle/>
          <a:p>
            <a:pPr marL="285750" indent="-285750" algn="l">
              <a:buFont typeface="Arial" panose="020B0604020202020204" pitchFamily="34" charset="0"/>
              <a:buChar char="•"/>
            </a:pPr>
            <a:r>
              <a:rPr lang="en-US" sz="1600" dirty="0"/>
              <a:t>Assign </a:t>
            </a:r>
            <a:r>
              <a:rPr lang="en-US" sz="1600" i="1" dirty="0"/>
              <a:t>either</a:t>
            </a:r>
            <a:r>
              <a:rPr lang="en-US" sz="1600" dirty="0"/>
              <a:t> net pressure or fracture volume. Net pressure used in this example.</a:t>
            </a:r>
          </a:p>
        </p:txBody>
      </p:sp>
    </p:spTree>
    <p:extLst>
      <p:ext uri="{BB962C8B-B14F-4D97-AF65-F5344CB8AC3E}">
        <p14:creationId xmlns:p14="http://schemas.microsoft.com/office/powerpoint/2010/main" val="17650585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BB3B1E-8FDD-E234-FE6C-D2404B69BD43}"/>
              </a:ext>
            </a:extLst>
          </p:cNvPr>
          <p:cNvSpPr>
            <a:spLocks noGrp="1"/>
          </p:cNvSpPr>
          <p:nvPr>
            <p:ph type="sldNum" sz="quarter" idx="12"/>
          </p:nvPr>
        </p:nvSpPr>
        <p:spPr/>
        <p:txBody>
          <a:bodyPr/>
          <a:lstStyle/>
          <a:p>
            <a:fld id="{EDD5F93E-BA5F-F548-A31E-0AA1C4D7945C}" type="slidenum">
              <a:rPr lang="en-US" smtClean="0"/>
              <a:pPr/>
              <a:t>46</a:t>
            </a:fld>
            <a:endParaRPr lang="en-US" dirty="0"/>
          </a:p>
        </p:txBody>
      </p:sp>
      <p:sp>
        <p:nvSpPr>
          <p:cNvPr id="3" name="Title 2">
            <a:extLst>
              <a:ext uri="{FF2B5EF4-FFF2-40B4-BE49-F238E27FC236}">
                <a16:creationId xmlns:a16="http://schemas.microsoft.com/office/drawing/2014/main" id="{19424366-472A-F833-763E-8DF1C037A67F}"/>
              </a:ext>
            </a:extLst>
          </p:cNvPr>
          <p:cNvSpPr>
            <a:spLocks noGrp="1"/>
          </p:cNvSpPr>
          <p:nvPr>
            <p:ph type="title"/>
          </p:nvPr>
        </p:nvSpPr>
        <p:spPr/>
        <p:txBody>
          <a:bodyPr/>
          <a:lstStyle/>
          <a:p>
            <a:r>
              <a:rPr lang="en-US" dirty="0"/>
              <a:t>Wells and </a:t>
            </a:r>
            <a:r>
              <a:rPr lang="en-US" dirty="0" err="1"/>
              <a:t>perfs</a:t>
            </a:r>
            <a:r>
              <a:rPr lang="en-US" dirty="0"/>
              <a:t>: check perforations in 3D image</a:t>
            </a:r>
          </a:p>
        </p:txBody>
      </p:sp>
      <p:pic>
        <p:nvPicPr>
          <p:cNvPr id="6" name="Picture 5">
            <a:extLst>
              <a:ext uri="{FF2B5EF4-FFF2-40B4-BE49-F238E27FC236}">
                <a16:creationId xmlns:a16="http://schemas.microsoft.com/office/drawing/2014/main" id="{1DD5F89D-8A27-F83B-C9E7-CA9EF2E0C1E7}"/>
              </a:ext>
            </a:extLst>
          </p:cNvPr>
          <p:cNvPicPr>
            <a:picLocks noChangeAspect="1"/>
          </p:cNvPicPr>
          <p:nvPr/>
        </p:nvPicPr>
        <p:blipFill>
          <a:blip r:embed="rId2"/>
          <a:srcRect/>
          <a:stretch/>
        </p:blipFill>
        <p:spPr>
          <a:xfrm>
            <a:off x="3845490" y="1127761"/>
            <a:ext cx="8341563" cy="5029849"/>
          </a:xfrm>
          <a:prstGeom prst="rect">
            <a:avLst/>
          </a:prstGeom>
        </p:spPr>
      </p:pic>
      <p:sp>
        <p:nvSpPr>
          <p:cNvPr id="7" name="TextBox 6">
            <a:extLst>
              <a:ext uri="{FF2B5EF4-FFF2-40B4-BE49-F238E27FC236}">
                <a16:creationId xmlns:a16="http://schemas.microsoft.com/office/drawing/2014/main" id="{1B6DD68E-14CB-C30C-D00D-E63EF899A8F2}"/>
              </a:ext>
            </a:extLst>
          </p:cNvPr>
          <p:cNvSpPr txBox="1"/>
          <p:nvPr/>
        </p:nvSpPr>
        <p:spPr>
          <a:xfrm>
            <a:off x="363383" y="1151175"/>
            <a:ext cx="3482235" cy="5078313"/>
          </a:xfrm>
          <a:prstGeom prst="rect">
            <a:avLst/>
          </a:prstGeom>
          <a:noFill/>
        </p:spPr>
        <p:txBody>
          <a:bodyPr wrap="square" rtlCol="0">
            <a:spAutoFit/>
          </a:bodyPr>
          <a:lstStyle/>
          <a:p>
            <a:pPr marL="342900" indent="-342900" algn="l">
              <a:buFont typeface="+mj-lt"/>
              <a:buAutoNum type="arabicPeriod"/>
            </a:pPr>
            <a:r>
              <a:rPr lang="en-US" dirty="0"/>
              <a:t>Open 3D preview</a:t>
            </a:r>
          </a:p>
          <a:p>
            <a:pPr marL="342900" indent="-342900" algn="l">
              <a:buFont typeface="+mj-lt"/>
              <a:buAutoNum type="arabicPeriod"/>
            </a:pPr>
            <a:r>
              <a:rPr lang="en-US" dirty="0"/>
              <a:t>Use “matrix slices” option at the bottom of the screen to hide upper layers (I “viewed” layers 1 - 12 for this image)</a:t>
            </a:r>
          </a:p>
          <a:p>
            <a:pPr marL="342900" indent="-342900" algn="l">
              <a:buFont typeface="+mj-lt"/>
              <a:buAutoNum type="arabicPeriod"/>
            </a:pPr>
            <a:r>
              <a:rPr lang="en-US" dirty="0"/>
              <a:t>Hover over visibility toggles (green sliders at bottom of screen), and turn “Perforations” on</a:t>
            </a:r>
          </a:p>
          <a:p>
            <a:pPr marL="342900" indent="-342900" algn="l">
              <a:buFont typeface="+mj-lt"/>
              <a:buAutoNum type="arabicPeriod"/>
            </a:pPr>
            <a:r>
              <a:rPr lang="en-US" dirty="0"/>
              <a:t>Check that MB1 has 10 clusters and TF1 has 12 clusters. 10x horizontal stretch was used here to make perforations more identifiable.</a:t>
            </a:r>
          </a:p>
          <a:p>
            <a:pPr marL="342900" indent="-342900" algn="l">
              <a:buFont typeface="+mj-lt"/>
              <a:buAutoNum type="arabicPeriod"/>
            </a:pPr>
            <a:r>
              <a:rPr lang="en-US" dirty="0"/>
              <a:t>This image is viewed from above (by selecting the “Z” display in the upper right corner)</a:t>
            </a:r>
          </a:p>
        </p:txBody>
      </p:sp>
      <p:sp>
        <p:nvSpPr>
          <p:cNvPr id="4" name="Oval 3">
            <a:extLst>
              <a:ext uri="{FF2B5EF4-FFF2-40B4-BE49-F238E27FC236}">
                <a16:creationId xmlns:a16="http://schemas.microsoft.com/office/drawing/2014/main" id="{9C27E8FF-69C5-1F90-6592-E77ADF8EB2F8}"/>
              </a:ext>
            </a:extLst>
          </p:cNvPr>
          <p:cNvSpPr/>
          <p:nvPr/>
        </p:nvSpPr>
        <p:spPr>
          <a:xfrm>
            <a:off x="4437500" y="3858444"/>
            <a:ext cx="766798" cy="22428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69F1E41-1D68-6DBC-30EE-9BC8F7660EFE}"/>
              </a:ext>
            </a:extLst>
          </p:cNvPr>
          <p:cNvSpPr/>
          <p:nvPr/>
        </p:nvSpPr>
        <p:spPr>
          <a:xfrm>
            <a:off x="3725823" y="5930278"/>
            <a:ext cx="766798" cy="22428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8F13BCE-6774-654B-E07A-B07B44509A02}"/>
              </a:ext>
            </a:extLst>
          </p:cNvPr>
          <p:cNvSpPr/>
          <p:nvPr/>
        </p:nvSpPr>
        <p:spPr>
          <a:xfrm>
            <a:off x="6515976" y="5943604"/>
            <a:ext cx="766798" cy="22428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11F5BFE-689D-4B20-FFA0-163A14E0E48E}"/>
              </a:ext>
            </a:extLst>
          </p:cNvPr>
          <p:cNvSpPr/>
          <p:nvPr/>
        </p:nvSpPr>
        <p:spPr>
          <a:xfrm>
            <a:off x="12000313" y="1322961"/>
            <a:ext cx="149533" cy="146304"/>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55627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A0050-D44E-9974-A5C9-4B74185C7B6B}"/>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A5C35035-7872-CA4C-3BBF-1AABD45C9B05}"/>
              </a:ext>
            </a:extLst>
          </p:cNvPr>
          <p:cNvPicPr>
            <a:picLocks noChangeAspect="1"/>
          </p:cNvPicPr>
          <p:nvPr/>
        </p:nvPicPr>
        <p:blipFill>
          <a:blip r:embed="rId2"/>
          <a:stretch>
            <a:fillRect/>
          </a:stretch>
        </p:blipFill>
        <p:spPr>
          <a:xfrm>
            <a:off x="305354" y="1908148"/>
            <a:ext cx="6050743" cy="3559639"/>
          </a:xfrm>
          <a:prstGeom prst="rect">
            <a:avLst/>
          </a:prstGeom>
        </p:spPr>
      </p:pic>
      <p:sp>
        <p:nvSpPr>
          <p:cNvPr id="2" name="Slide Number Placeholder 1">
            <a:extLst>
              <a:ext uri="{FF2B5EF4-FFF2-40B4-BE49-F238E27FC236}">
                <a16:creationId xmlns:a16="http://schemas.microsoft.com/office/drawing/2014/main" id="{9E329536-43E9-DFD3-F731-0BCA8F38C90E}"/>
              </a:ext>
            </a:extLst>
          </p:cNvPr>
          <p:cNvSpPr>
            <a:spLocks noGrp="1"/>
          </p:cNvSpPr>
          <p:nvPr>
            <p:ph type="sldNum" sz="quarter" idx="12"/>
          </p:nvPr>
        </p:nvSpPr>
        <p:spPr/>
        <p:txBody>
          <a:bodyPr/>
          <a:lstStyle/>
          <a:p>
            <a:fld id="{EDD5F93E-BA5F-F548-A31E-0AA1C4D7945C}" type="slidenum">
              <a:rPr lang="en-US" smtClean="0"/>
              <a:pPr/>
              <a:t>47</a:t>
            </a:fld>
            <a:endParaRPr lang="en-US" dirty="0"/>
          </a:p>
        </p:txBody>
      </p:sp>
      <p:sp>
        <p:nvSpPr>
          <p:cNvPr id="3" name="Title 2">
            <a:extLst>
              <a:ext uri="{FF2B5EF4-FFF2-40B4-BE49-F238E27FC236}">
                <a16:creationId xmlns:a16="http://schemas.microsoft.com/office/drawing/2014/main" id="{5F3A6C59-7F7C-2B49-864E-0E5F4F927CC0}"/>
              </a:ext>
            </a:extLst>
          </p:cNvPr>
          <p:cNvSpPr>
            <a:spLocks noGrp="1"/>
          </p:cNvSpPr>
          <p:nvPr>
            <p:ph type="title"/>
          </p:nvPr>
        </p:nvSpPr>
        <p:spPr/>
        <p:txBody>
          <a:bodyPr/>
          <a:lstStyle/>
          <a:p>
            <a:r>
              <a:rPr lang="en-US" dirty="0"/>
              <a:t>Meshing options: vertical mesh alignment wizard</a:t>
            </a:r>
          </a:p>
        </p:txBody>
      </p:sp>
      <p:sp>
        <p:nvSpPr>
          <p:cNvPr id="4" name="TextBox 3">
            <a:extLst>
              <a:ext uri="{FF2B5EF4-FFF2-40B4-BE49-F238E27FC236}">
                <a16:creationId xmlns:a16="http://schemas.microsoft.com/office/drawing/2014/main" id="{73B42E9D-B62E-F1B5-BAB2-4FD2B7C77334}"/>
              </a:ext>
            </a:extLst>
          </p:cNvPr>
          <p:cNvSpPr txBox="1"/>
          <p:nvPr/>
        </p:nvSpPr>
        <p:spPr>
          <a:xfrm>
            <a:off x="901874" y="876822"/>
            <a:ext cx="10703910" cy="923330"/>
          </a:xfrm>
          <a:prstGeom prst="rect">
            <a:avLst/>
          </a:prstGeom>
          <a:noFill/>
        </p:spPr>
        <p:txBody>
          <a:bodyPr wrap="square" rtlCol="0">
            <a:spAutoFit/>
          </a:bodyPr>
          <a:lstStyle/>
          <a:p>
            <a:pPr algn="l"/>
            <a:r>
              <a:rPr lang="en-US" dirty="0"/>
              <a:t>Switch to the Meshing Options panel, and scroll down to the Vertical mesh alignment tool</a:t>
            </a:r>
          </a:p>
          <a:p>
            <a:pPr marL="285750" indent="-285750" algn="l">
              <a:buFont typeface="Arial" panose="020B0604020202020204" pitchFamily="34" charset="0"/>
              <a:buChar char="•"/>
            </a:pPr>
            <a:r>
              <a:rPr lang="en-US" dirty="0"/>
              <a:t>This tool aligns the vertical mesh with the layers in the static model.</a:t>
            </a:r>
          </a:p>
          <a:p>
            <a:pPr marL="285750" indent="-285750" algn="l">
              <a:buFont typeface="Arial" panose="020B0604020202020204" pitchFamily="34" charset="0"/>
              <a:buChar char="•"/>
            </a:pPr>
            <a:r>
              <a:rPr lang="en-US" dirty="0"/>
              <a:t>Align the matrix mesh from 10,000 to 10,600 ft (this should be approximately centered around the MB1 well)</a:t>
            </a:r>
          </a:p>
        </p:txBody>
      </p:sp>
      <p:pic>
        <p:nvPicPr>
          <p:cNvPr id="6" name="Picture 5">
            <a:extLst>
              <a:ext uri="{FF2B5EF4-FFF2-40B4-BE49-F238E27FC236}">
                <a16:creationId xmlns:a16="http://schemas.microsoft.com/office/drawing/2014/main" id="{818981F1-D103-641D-52EE-31635AF4B787}"/>
              </a:ext>
            </a:extLst>
          </p:cNvPr>
          <p:cNvPicPr>
            <a:picLocks noChangeAspect="1"/>
          </p:cNvPicPr>
          <p:nvPr/>
        </p:nvPicPr>
        <p:blipFill>
          <a:blip r:embed="rId3"/>
          <a:stretch>
            <a:fillRect/>
          </a:stretch>
        </p:blipFill>
        <p:spPr>
          <a:xfrm>
            <a:off x="7426916" y="2122975"/>
            <a:ext cx="3582574" cy="3810763"/>
          </a:xfrm>
          <a:prstGeom prst="rect">
            <a:avLst/>
          </a:prstGeom>
        </p:spPr>
      </p:pic>
      <p:sp>
        <p:nvSpPr>
          <p:cNvPr id="5" name="Oval 4">
            <a:extLst>
              <a:ext uri="{FF2B5EF4-FFF2-40B4-BE49-F238E27FC236}">
                <a16:creationId xmlns:a16="http://schemas.microsoft.com/office/drawing/2014/main" id="{733B2D40-B132-02B7-10CF-A36EF75CCDE1}"/>
              </a:ext>
            </a:extLst>
          </p:cNvPr>
          <p:cNvSpPr/>
          <p:nvPr/>
        </p:nvSpPr>
        <p:spPr>
          <a:xfrm>
            <a:off x="2859933" y="4056433"/>
            <a:ext cx="1874634"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 Brace 12">
            <a:extLst>
              <a:ext uri="{FF2B5EF4-FFF2-40B4-BE49-F238E27FC236}">
                <a16:creationId xmlns:a16="http://schemas.microsoft.com/office/drawing/2014/main" id="{E5CB87AE-5EA9-2E88-471A-7821634F9421}"/>
              </a:ext>
            </a:extLst>
          </p:cNvPr>
          <p:cNvSpPr/>
          <p:nvPr/>
        </p:nvSpPr>
        <p:spPr>
          <a:xfrm>
            <a:off x="7258142" y="3216580"/>
            <a:ext cx="353815" cy="1958535"/>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55B9D847-5BF1-7521-7FE1-DEBE64583CB1}"/>
                  </a:ext>
                </a:extLst>
              </p14:cNvPr>
              <p14:cNvContentPartPr/>
              <p14:nvPr/>
            </p14:nvContentPartPr>
            <p14:xfrm>
              <a:off x="5272414" y="4221191"/>
              <a:ext cx="1672920" cy="20160"/>
            </p14:xfrm>
          </p:contentPart>
        </mc:Choice>
        <mc:Fallback xmlns="">
          <p:pic>
            <p:nvPicPr>
              <p:cNvPr id="15" name="Ink 14">
                <a:extLst>
                  <a:ext uri="{FF2B5EF4-FFF2-40B4-BE49-F238E27FC236}">
                    <a16:creationId xmlns:a16="http://schemas.microsoft.com/office/drawing/2014/main" id="{55B9D847-5BF1-7521-7FE1-DEBE64583CB1}"/>
                  </a:ext>
                </a:extLst>
              </p:cNvPr>
              <p:cNvPicPr/>
              <p:nvPr/>
            </p:nvPicPr>
            <p:blipFill>
              <a:blip r:embed="rId5"/>
              <a:stretch>
                <a:fillRect/>
              </a:stretch>
            </p:blipFill>
            <p:spPr>
              <a:xfrm>
                <a:off x="5263414" y="4212551"/>
                <a:ext cx="169056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6" name="Ink 15">
                <a:extLst>
                  <a:ext uri="{FF2B5EF4-FFF2-40B4-BE49-F238E27FC236}">
                    <a16:creationId xmlns:a16="http://schemas.microsoft.com/office/drawing/2014/main" id="{320F286A-A212-8ACF-9827-262D9C3289E1}"/>
                  </a:ext>
                </a:extLst>
              </p14:cNvPr>
              <p14:cNvContentPartPr/>
              <p14:nvPr/>
            </p14:nvContentPartPr>
            <p14:xfrm>
              <a:off x="6818974" y="4095191"/>
              <a:ext cx="212400" cy="343440"/>
            </p14:xfrm>
          </p:contentPart>
        </mc:Choice>
        <mc:Fallback xmlns="">
          <p:pic>
            <p:nvPicPr>
              <p:cNvPr id="16" name="Ink 15">
                <a:extLst>
                  <a:ext uri="{FF2B5EF4-FFF2-40B4-BE49-F238E27FC236}">
                    <a16:creationId xmlns:a16="http://schemas.microsoft.com/office/drawing/2014/main" id="{320F286A-A212-8ACF-9827-262D9C3289E1}"/>
                  </a:ext>
                </a:extLst>
              </p:cNvPr>
              <p:cNvPicPr/>
              <p:nvPr/>
            </p:nvPicPr>
            <p:blipFill>
              <a:blip r:embed="rId7"/>
              <a:stretch>
                <a:fillRect/>
              </a:stretch>
            </p:blipFill>
            <p:spPr>
              <a:xfrm>
                <a:off x="6809974" y="4086191"/>
                <a:ext cx="230040" cy="361080"/>
              </a:xfrm>
              <a:prstGeom prst="rect">
                <a:avLst/>
              </a:prstGeom>
            </p:spPr>
          </p:pic>
        </mc:Fallback>
      </mc:AlternateContent>
      <p:sp>
        <p:nvSpPr>
          <p:cNvPr id="17" name="Rectangle 16">
            <a:extLst>
              <a:ext uri="{FF2B5EF4-FFF2-40B4-BE49-F238E27FC236}">
                <a16:creationId xmlns:a16="http://schemas.microsoft.com/office/drawing/2014/main" id="{345AFA25-DA4F-2CF5-DC68-B52340799102}"/>
              </a:ext>
            </a:extLst>
          </p:cNvPr>
          <p:cNvSpPr/>
          <p:nvPr/>
        </p:nvSpPr>
        <p:spPr>
          <a:xfrm>
            <a:off x="7602229" y="5504933"/>
            <a:ext cx="1113754" cy="356616"/>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12688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BB3B1E-8FDD-E234-FE6C-D2404B69BD43}"/>
              </a:ext>
            </a:extLst>
          </p:cNvPr>
          <p:cNvSpPr>
            <a:spLocks noGrp="1"/>
          </p:cNvSpPr>
          <p:nvPr>
            <p:ph type="sldNum" sz="quarter" idx="12"/>
          </p:nvPr>
        </p:nvSpPr>
        <p:spPr/>
        <p:txBody>
          <a:bodyPr/>
          <a:lstStyle/>
          <a:p>
            <a:fld id="{EDD5F93E-BA5F-F548-A31E-0AA1C4D7945C}" type="slidenum">
              <a:rPr lang="en-US" smtClean="0"/>
              <a:pPr/>
              <a:t>48</a:t>
            </a:fld>
            <a:endParaRPr lang="en-US" dirty="0"/>
          </a:p>
        </p:txBody>
      </p:sp>
      <p:sp>
        <p:nvSpPr>
          <p:cNvPr id="3" name="Title 2">
            <a:extLst>
              <a:ext uri="{FF2B5EF4-FFF2-40B4-BE49-F238E27FC236}">
                <a16:creationId xmlns:a16="http://schemas.microsoft.com/office/drawing/2014/main" id="{19424366-472A-F833-763E-8DF1C037A67F}"/>
              </a:ext>
            </a:extLst>
          </p:cNvPr>
          <p:cNvSpPr>
            <a:spLocks noGrp="1"/>
          </p:cNvSpPr>
          <p:nvPr>
            <p:ph type="title"/>
          </p:nvPr>
        </p:nvSpPr>
        <p:spPr/>
        <p:txBody>
          <a:bodyPr/>
          <a:lstStyle/>
          <a:p>
            <a:r>
              <a:rPr lang="en-US" dirty="0"/>
              <a:t>Fluid model: use black oil wizard</a:t>
            </a:r>
          </a:p>
        </p:txBody>
      </p:sp>
      <p:pic>
        <p:nvPicPr>
          <p:cNvPr id="5" name="Picture 4">
            <a:extLst>
              <a:ext uri="{FF2B5EF4-FFF2-40B4-BE49-F238E27FC236}">
                <a16:creationId xmlns:a16="http://schemas.microsoft.com/office/drawing/2014/main" id="{D120DAC1-8BD3-661D-BA23-DA8F3AAA915A}"/>
              </a:ext>
            </a:extLst>
          </p:cNvPr>
          <p:cNvPicPr>
            <a:picLocks noChangeAspect="1"/>
          </p:cNvPicPr>
          <p:nvPr/>
        </p:nvPicPr>
        <p:blipFill>
          <a:blip r:embed="rId2"/>
          <a:stretch>
            <a:fillRect/>
          </a:stretch>
        </p:blipFill>
        <p:spPr>
          <a:xfrm>
            <a:off x="169247" y="1495910"/>
            <a:ext cx="4360828" cy="4485268"/>
          </a:xfrm>
          <a:prstGeom prst="rect">
            <a:avLst/>
          </a:prstGeom>
        </p:spPr>
      </p:pic>
      <p:pic>
        <p:nvPicPr>
          <p:cNvPr id="7" name="Picture 6">
            <a:extLst>
              <a:ext uri="{FF2B5EF4-FFF2-40B4-BE49-F238E27FC236}">
                <a16:creationId xmlns:a16="http://schemas.microsoft.com/office/drawing/2014/main" id="{25D18745-A045-DD75-ECD4-B212E8E6B5C3}"/>
              </a:ext>
            </a:extLst>
          </p:cNvPr>
          <p:cNvPicPr>
            <a:picLocks noChangeAspect="1"/>
          </p:cNvPicPr>
          <p:nvPr/>
        </p:nvPicPr>
        <p:blipFill>
          <a:blip r:embed="rId3"/>
          <a:srcRect b="13977"/>
          <a:stretch/>
        </p:blipFill>
        <p:spPr>
          <a:xfrm>
            <a:off x="4852673" y="2003493"/>
            <a:ext cx="2753109" cy="983375"/>
          </a:xfrm>
          <a:prstGeom prst="rect">
            <a:avLst/>
          </a:prstGeom>
        </p:spPr>
      </p:pic>
      <p:pic>
        <p:nvPicPr>
          <p:cNvPr id="9" name="Picture 8">
            <a:extLst>
              <a:ext uri="{FF2B5EF4-FFF2-40B4-BE49-F238E27FC236}">
                <a16:creationId xmlns:a16="http://schemas.microsoft.com/office/drawing/2014/main" id="{DC62CEC4-23BD-ECCF-2D6A-274AD024809B}"/>
              </a:ext>
            </a:extLst>
          </p:cNvPr>
          <p:cNvPicPr>
            <a:picLocks noChangeAspect="1"/>
          </p:cNvPicPr>
          <p:nvPr/>
        </p:nvPicPr>
        <p:blipFill>
          <a:blip r:embed="rId4"/>
          <a:srcRect/>
          <a:stretch/>
        </p:blipFill>
        <p:spPr>
          <a:xfrm>
            <a:off x="8156280" y="1289037"/>
            <a:ext cx="3271740" cy="5112477"/>
          </a:xfrm>
          <a:prstGeom prst="rect">
            <a:avLst/>
          </a:prstGeom>
        </p:spPr>
      </p:pic>
      <p:sp>
        <p:nvSpPr>
          <p:cNvPr id="4" name="TextBox 3">
            <a:extLst>
              <a:ext uri="{FF2B5EF4-FFF2-40B4-BE49-F238E27FC236}">
                <a16:creationId xmlns:a16="http://schemas.microsoft.com/office/drawing/2014/main" id="{4AC50632-1848-4F6C-1627-5850A92D7F75}"/>
              </a:ext>
            </a:extLst>
          </p:cNvPr>
          <p:cNvSpPr txBox="1"/>
          <p:nvPr/>
        </p:nvSpPr>
        <p:spPr>
          <a:xfrm>
            <a:off x="666113" y="876822"/>
            <a:ext cx="10939671" cy="646331"/>
          </a:xfrm>
          <a:prstGeom prst="rect">
            <a:avLst/>
          </a:prstGeom>
          <a:noFill/>
        </p:spPr>
        <p:txBody>
          <a:bodyPr wrap="square" rtlCol="0">
            <a:spAutoFit/>
          </a:bodyPr>
          <a:lstStyle/>
          <a:p>
            <a:pPr algn="l"/>
            <a:r>
              <a:rPr lang="en-US" dirty="0"/>
              <a:t>Switch to the Fluid Model Options panel. Use the Black oil wizard to create a black oil table, using data in the excel sheet, Fluid test tab.</a:t>
            </a:r>
          </a:p>
        </p:txBody>
      </p:sp>
      <p:sp>
        <p:nvSpPr>
          <p:cNvPr id="6" name="Oval 5">
            <a:extLst>
              <a:ext uri="{FF2B5EF4-FFF2-40B4-BE49-F238E27FC236}">
                <a16:creationId xmlns:a16="http://schemas.microsoft.com/office/drawing/2014/main" id="{AFC18E41-EAEC-ADBD-5D5D-EE4BA57DDC8B}"/>
              </a:ext>
            </a:extLst>
          </p:cNvPr>
          <p:cNvSpPr/>
          <p:nvPr/>
        </p:nvSpPr>
        <p:spPr>
          <a:xfrm>
            <a:off x="282101" y="2422187"/>
            <a:ext cx="1235413"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Brace 7">
            <a:extLst>
              <a:ext uri="{FF2B5EF4-FFF2-40B4-BE49-F238E27FC236}">
                <a16:creationId xmlns:a16="http://schemas.microsoft.com/office/drawing/2014/main" id="{63FE145F-2B15-6954-E764-0C84B0BC6D5B}"/>
              </a:ext>
            </a:extLst>
          </p:cNvPr>
          <p:cNvSpPr/>
          <p:nvPr/>
        </p:nvSpPr>
        <p:spPr>
          <a:xfrm>
            <a:off x="7773767" y="2703591"/>
            <a:ext cx="353815" cy="3035728"/>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grpSp>
        <p:nvGrpSpPr>
          <p:cNvPr id="17" name="Group 16">
            <a:extLst>
              <a:ext uri="{FF2B5EF4-FFF2-40B4-BE49-F238E27FC236}">
                <a16:creationId xmlns:a16="http://schemas.microsoft.com/office/drawing/2014/main" id="{D962E646-23F4-6056-1C10-8AE3400CE685}"/>
              </a:ext>
            </a:extLst>
          </p:cNvPr>
          <p:cNvGrpSpPr/>
          <p:nvPr/>
        </p:nvGrpSpPr>
        <p:grpSpPr>
          <a:xfrm>
            <a:off x="1712014" y="2538551"/>
            <a:ext cx="5783400" cy="1802160"/>
            <a:chOff x="1712014" y="2538551"/>
            <a:chExt cx="5783400" cy="1802160"/>
          </a:xfrm>
        </p:grpSpPr>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DD455083-1CD1-5FE7-2C6C-B877043E66AD}"/>
                    </a:ext>
                  </a:extLst>
                </p14:cNvPr>
                <p14:cNvContentPartPr/>
                <p14:nvPr/>
              </p14:nvContentPartPr>
              <p14:xfrm>
                <a:off x="1712014" y="2538551"/>
                <a:ext cx="5777280" cy="1615680"/>
              </p14:xfrm>
            </p:contentPart>
          </mc:Choice>
          <mc:Fallback xmlns="">
            <p:pic>
              <p:nvPicPr>
                <p:cNvPr id="15" name="Ink 14">
                  <a:extLst>
                    <a:ext uri="{FF2B5EF4-FFF2-40B4-BE49-F238E27FC236}">
                      <a16:creationId xmlns:a16="http://schemas.microsoft.com/office/drawing/2014/main" id="{DD455083-1CD1-5FE7-2C6C-B877043E66AD}"/>
                    </a:ext>
                  </a:extLst>
                </p:cNvPr>
                <p:cNvPicPr/>
                <p:nvPr/>
              </p:nvPicPr>
              <p:blipFill>
                <a:blip r:embed="rId6"/>
                <a:stretch>
                  <a:fillRect/>
                </a:stretch>
              </p:blipFill>
              <p:spPr>
                <a:xfrm>
                  <a:off x="1703014" y="2529911"/>
                  <a:ext cx="5794920" cy="1633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0F62175A-5CF7-1480-D8C5-5347EBEEEF2B}"/>
                    </a:ext>
                  </a:extLst>
                </p14:cNvPr>
                <p14:cNvContentPartPr/>
                <p14:nvPr/>
              </p14:nvContentPartPr>
              <p14:xfrm>
                <a:off x="7344214" y="4046231"/>
                <a:ext cx="151200" cy="294480"/>
              </p14:xfrm>
            </p:contentPart>
          </mc:Choice>
          <mc:Fallback xmlns="">
            <p:pic>
              <p:nvPicPr>
                <p:cNvPr id="16" name="Ink 15">
                  <a:extLst>
                    <a:ext uri="{FF2B5EF4-FFF2-40B4-BE49-F238E27FC236}">
                      <a16:creationId xmlns:a16="http://schemas.microsoft.com/office/drawing/2014/main" id="{0F62175A-5CF7-1480-D8C5-5347EBEEEF2B}"/>
                    </a:ext>
                  </a:extLst>
                </p:cNvPr>
                <p:cNvPicPr/>
                <p:nvPr/>
              </p:nvPicPr>
              <p:blipFill>
                <a:blip r:embed="rId8"/>
                <a:stretch>
                  <a:fillRect/>
                </a:stretch>
              </p:blipFill>
              <p:spPr>
                <a:xfrm>
                  <a:off x="7335214" y="4037591"/>
                  <a:ext cx="168840" cy="312120"/>
                </a:xfrm>
                <a:prstGeom prst="rect">
                  <a:avLst/>
                </a:prstGeom>
              </p:spPr>
            </p:pic>
          </mc:Fallback>
        </mc:AlternateContent>
      </p:grpSp>
      <p:sp>
        <p:nvSpPr>
          <p:cNvPr id="18" name="TextBox 17">
            <a:extLst>
              <a:ext uri="{FF2B5EF4-FFF2-40B4-BE49-F238E27FC236}">
                <a16:creationId xmlns:a16="http://schemas.microsoft.com/office/drawing/2014/main" id="{5AD8C30D-F0F0-7EEC-7B7C-24D5DD1250E7}"/>
              </a:ext>
            </a:extLst>
          </p:cNvPr>
          <p:cNvSpPr txBox="1"/>
          <p:nvPr/>
        </p:nvSpPr>
        <p:spPr>
          <a:xfrm>
            <a:off x="4852673" y="1635478"/>
            <a:ext cx="2315014" cy="368015"/>
          </a:xfrm>
          <a:prstGeom prst="rect">
            <a:avLst/>
          </a:prstGeom>
          <a:noFill/>
        </p:spPr>
        <p:txBody>
          <a:bodyPr wrap="square" rtlCol="0">
            <a:spAutoFit/>
          </a:bodyPr>
          <a:lstStyle/>
          <a:p>
            <a:pPr algn="l"/>
            <a:r>
              <a:rPr lang="en-US" u="sng" dirty="0"/>
              <a:t>Excel file data:</a:t>
            </a:r>
          </a:p>
        </p:txBody>
      </p:sp>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B719B6E8-5F5B-04A3-3C79-F0750F843C32}"/>
                  </a:ext>
                </a:extLst>
              </p14:cNvPr>
              <p14:cNvContentPartPr/>
              <p14:nvPr/>
            </p14:nvContentPartPr>
            <p14:xfrm>
              <a:off x="6322894" y="3073871"/>
              <a:ext cx="1127520" cy="895680"/>
            </p14:xfrm>
          </p:contentPart>
        </mc:Choice>
        <mc:Fallback xmlns="">
          <p:pic>
            <p:nvPicPr>
              <p:cNvPr id="22" name="Ink 21">
                <a:extLst>
                  <a:ext uri="{FF2B5EF4-FFF2-40B4-BE49-F238E27FC236}">
                    <a16:creationId xmlns:a16="http://schemas.microsoft.com/office/drawing/2014/main" id="{B719B6E8-5F5B-04A3-3C79-F0750F843C32}"/>
                  </a:ext>
                </a:extLst>
              </p:cNvPr>
              <p:cNvPicPr/>
              <p:nvPr/>
            </p:nvPicPr>
            <p:blipFill>
              <a:blip r:embed="rId10"/>
              <a:stretch>
                <a:fillRect/>
              </a:stretch>
            </p:blipFill>
            <p:spPr>
              <a:xfrm>
                <a:off x="6314254" y="3065231"/>
                <a:ext cx="1145160" cy="913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4" name="Ink 23">
                <a:extLst>
                  <a:ext uri="{FF2B5EF4-FFF2-40B4-BE49-F238E27FC236}">
                    <a16:creationId xmlns:a16="http://schemas.microsoft.com/office/drawing/2014/main" id="{978E18A6-4F52-5919-0750-35DA7A0D3F7C}"/>
                  </a:ext>
                </a:extLst>
              </p14:cNvPr>
              <p14:cNvContentPartPr/>
              <p14:nvPr/>
            </p14:nvContentPartPr>
            <p14:xfrm>
              <a:off x="7411894" y="3861551"/>
              <a:ext cx="78840" cy="136800"/>
            </p14:xfrm>
          </p:contentPart>
        </mc:Choice>
        <mc:Fallback xmlns="">
          <p:pic>
            <p:nvPicPr>
              <p:cNvPr id="24" name="Ink 23">
                <a:extLst>
                  <a:ext uri="{FF2B5EF4-FFF2-40B4-BE49-F238E27FC236}">
                    <a16:creationId xmlns:a16="http://schemas.microsoft.com/office/drawing/2014/main" id="{978E18A6-4F52-5919-0750-35DA7A0D3F7C}"/>
                  </a:ext>
                </a:extLst>
              </p:cNvPr>
              <p:cNvPicPr/>
              <p:nvPr/>
            </p:nvPicPr>
            <p:blipFill>
              <a:blip r:embed="rId12"/>
              <a:stretch>
                <a:fillRect/>
              </a:stretch>
            </p:blipFill>
            <p:spPr>
              <a:xfrm>
                <a:off x="7402894" y="3852911"/>
                <a:ext cx="964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6" name="Ink 25">
                <a:extLst>
                  <a:ext uri="{FF2B5EF4-FFF2-40B4-BE49-F238E27FC236}">
                    <a16:creationId xmlns:a16="http://schemas.microsoft.com/office/drawing/2014/main" id="{E8C1E834-F1A0-A8AA-86EC-1C84B8B1AEC5}"/>
                  </a:ext>
                </a:extLst>
              </p14:cNvPr>
              <p14:cNvContentPartPr/>
              <p14:nvPr/>
            </p14:nvContentPartPr>
            <p14:xfrm>
              <a:off x="7305334" y="3997991"/>
              <a:ext cx="185400" cy="360"/>
            </p14:xfrm>
          </p:contentPart>
        </mc:Choice>
        <mc:Fallback xmlns="">
          <p:pic>
            <p:nvPicPr>
              <p:cNvPr id="26" name="Ink 25">
                <a:extLst>
                  <a:ext uri="{FF2B5EF4-FFF2-40B4-BE49-F238E27FC236}">
                    <a16:creationId xmlns:a16="http://schemas.microsoft.com/office/drawing/2014/main" id="{E8C1E834-F1A0-A8AA-86EC-1C84B8B1AEC5}"/>
                  </a:ext>
                </a:extLst>
              </p:cNvPr>
              <p:cNvPicPr/>
              <p:nvPr/>
            </p:nvPicPr>
            <p:blipFill>
              <a:blip r:embed="rId14"/>
              <a:stretch>
                <a:fillRect/>
              </a:stretch>
            </p:blipFill>
            <p:spPr>
              <a:xfrm>
                <a:off x="7296334" y="3989351"/>
                <a:ext cx="203040" cy="18000"/>
              </a:xfrm>
              <a:prstGeom prst="rect">
                <a:avLst/>
              </a:prstGeom>
            </p:spPr>
          </p:pic>
        </mc:Fallback>
      </mc:AlternateContent>
      <p:sp>
        <p:nvSpPr>
          <p:cNvPr id="27" name="Rectangle 26">
            <a:extLst>
              <a:ext uri="{FF2B5EF4-FFF2-40B4-BE49-F238E27FC236}">
                <a16:creationId xmlns:a16="http://schemas.microsoft.com/office/drawing/2014/main" id="{B2D978AE-D8B3-81D0-7B9C-910B117B36B0}"/>
              </a:ext>
            </a:extLst>
          </p:cNvPr>
          <p:cNvSpPr/>
          <p:nvPr/>
        </p:nvSpPr>
        <p:spPr>
          <a:xfrm>
            <a:off x="8080372" y="6040669"/>
            <a:ext cx="1113754" cy="356616"/>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56383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06B0B9-6B43-6066-7D97-839D04EE3EE3}"/>
              </a:ext>
            </a:extLst>
          </p:cNvPr>
          <p:cNvSpPr>
            <a:spLocks noGrp="1"/>
          </p:cNvSpPr>
          <p:nvPr>
            <p:ph type="sldNum" sz="quarter" idx="12"/>
          </p:nvPr>
        </p:nvSpPr>
        <p:spPr/>
        <p:txBody>
          <a:bodyPr/>
          <a:lstStyle/>
          <a:p>
            <a:fld id="{EDD5F93E-BA5F-F548-A31E-0AA1C4D7945C}" type="slidenum">
              <a:rPr lang="en-US" smtClean="0"/>
              <a:pPr/>
              <a:t>49</a:t>
            </a:fld>
            <a:endParaRPr lang="en-US" dirty="0"/>
          </a:p>
        </p:txBody>
      </p:sp>
      <p:sp>
        <p:nvSpPr>
          <p:cNvPr id="3" name="Title 2">
            <a:extLst>
              <a:ext uri="{FF2B5EF4-FFF2-40B4-BE49-F238E27FC236}">
                <a16:creationId xmlns:a16="http://schemas.microsoft.com/office/drawing/2014/main" id="{91C0CB22-6E3B-9A72-BC18-E25153ED4E72}"/>
              </a:ext>
            </a:extLst>
          </p:cNvPr>
          <p:cNvSpPr>
            <a:spLocks noGrp="1"/>
          </p:cNvSpPr>
          <p:nvPr>
            <p:ph type="title"/>
          </p:nvPr>
        </p:nvSpPr>
        <p:spPr/>
        <p:txBody>
          <a:bodyPr/>
          <a:lstStyle/>
          <a:p>
            <a:r>
              <a:rPr lang="en-US" dirty="0"/>
              <a:t>Fracture options: No modifications necessary</a:t>
            </a:r>
          </a:p>
        </p:txBody>
      </p:sp>
      <p:sp>
        <p:nvSpPr>
          <p:cNvPr id="4" name="TextBox 3">
            <a:extLst>
              <a:ext uri="{FF2B5EF4-FFF2-40B4-BE49-F238E27FC236}">
                <a16:creationId xmlns:a16="http://schemas.microsoft.com/office/drawing/2014/main" id="{759D60D0-C304-C443-4A4F-C40685952F2D}"/>
              </a:ext>
            </a:extLst>
          </p:cNvPr>
          <p:cNvSpPr txBox="1"/>
          <p:nvPr/>
        </p:nvSpPr>
        <p:spPr>
          <a:xfrm>
            <a:off x="726621" y="819553"/>
            <a:ext cx="10695215" cy="880369"/>
          </a:xfrm>
          <a:prstGeom prst="rect">
            <a:avLst/>
          </a:prstGeom>
          <a:noFill/>
        </p:spPr>
        <p:txBody>
          <a:bodyPr wrap="square" rtlCol="0">
            <a:spAutoFit/>
          </a:bodyPr>
          <a:lstStyle/>
          <a:p>
            <a:pPr marL="285750" indent="-285750" algn="l">
              <a:lnSpc>
                <a:spcPct val="150000"/>
              </a:lnSpc>
              <a:buFont typeface="Arial" panose="020B0604020202020204" pitchFamily="34" charset="0"/>
              <a:buChar char="•"/>
            </a:pPr>
            <a:r>
              <a:rPr lang="en-US" dirty="0"/>
              <a:t>This panel is primarily used during calibration efforts to modify the behavior of fracture propagation</a:t>
            </a:r>
          </a:p>
          <a:p>
            <a:pPr marL="285750" indent="-285750" algn="l">
              <a:lnSpc>
                <a:spcPct val="150000"/>
              </a:lnSpc>
              <a:buFont typeface="Arial" panose="020B0604020202020204" pitchFamily="34" charset="0"/>
              <a:buChar char="•"/>
            </a:pPr>
            <a:r>
              <a:rPr lang="en-US" dirty="0"/>
              <a:t>During model setup, the default values here are sufficient so no changes are necessary</a:t>
            </a:r>
          </a:p>
        </p:txBody>
      </p:sp>
      <p:pic>
        <p:nvPicPr>
          <p:cNvPr id="6" name="Picture 5">
            <a:extLst>
              <a:ext uri="{FF2B5EF4-FFF2-40B4-BE49-F238E27FC236}">
                <a16:creationId xmlns:a16="http://schemas.microsoft.com/office/drawing/2014/main" id="{7F586750-2C42-E1C4-02C7-21F019DA8B1A}"/>
              </a:ext>
            </a:extLst>
          </p:cNvPr>
          <p:cNvPicPr>
            <a:picLocks noChangeAspect="1"/>
          </p:cNvPicPr>
          <p:nvPr/>
        </p:nvPicPr>
        <p:blipFill>
          <a:blip r:embed="rId2"/>
          <a:stretch>
            <a:fillRect/>
          </a:stretch>
        </p:blipFill>
        <p:spPr>
          <a:xfrm>
            <a:off x="1659700" y="1792169"/>
            <a:ext cx="9605595" cy="4929306"/>
          </a:xfrm>
          <a:prstGeom prst="rect">
            <a:avLst/>
          </a:prstGeom>
        </p:spPr>
      </p:pic>
    </p:spTree>
    <p:extLst>
      <p:ext uri="{BB962C8B-B14F-4D97-AF65-F5344CB8AC3E}">
        <p14:creationId xmlns:p14="http://schemas.microsoft.com/office/powerpoint/2010/main" val="2730996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CEA98C1-7D12-68EF-7667-B7A402F85D60}"/>
              </a:ext>
            </a:extLst>
          </p:cNvPr>
          <p:cNvSpPr>
            <a:spLocks noGrp="1"/>
          </p:cNvSpPr>
          <p:nvPr>
            <p:ph type="sldNum" sz="quarter" idx="12"/>
          </p:nvPr>
        </p:nvSpPr>
        <p:spPr/>
        <p:txBody>
          <a:bodyPr/>
          <a:lstStyle/>
          <a:p>
            <a:fld id="{EDD5F93E-BA5F-F548-A31E-0AA1C4D7945C}" type="slidenum">
              <a:rPr lang="en-US" smtClean="0"/>
              <a:pPr/>
              <a:t>5</a:t>
            </a:fld>
            <a:endParaRPr lang="en-US" dirty="0"/>
          </a:p>
        </p:txBody>
      </p:sp>
      <p:sp>
        <p:nvSpPr>
          <p:cNvPr id="3" name="Title 2">
            <a:extLst>
              <a:ext uri="{FF2B5EF4-FFF2-40B4-BE49-F238E27FC236}">
                <a16:creationId xmlns:a16="http://schemas.microsoft.com/office/drawing/2014/main" id="{6170A167-2F96-92A9-C707-D6D2BF1D9326}"/>
              </a:ext>
            </a:extLst>
          </p:cNvPr>
          <p:cNvSpPr>
            <a:spLocks noGrp="1"/>
          </p:cNvSpPr>
          <p:nvPr>
            <p:ph type="title"/>
          </p:nvPr>
        </p:nvSpPr>
        <p:spPr/>
        <p:txBody>
          <a:bodyPr/>
          <a:lstStyle/>
          <a:p>
            <a:r>
              <a:rPr lang="en-US" dirty="0"/>
              <a:t>Open </a:t>
            </a:r>
            <a:r>
              <a:rPr lang="en-US" dirty="0" err="1"/>
              <a:t>ResFrac</a:t>
            </a:r>
            <a:endParaRPr lang="en-US" dirty="0"/>
          </a:p>
        </p:txBody>
      </p:sp>
      <p:pic>
        <p:nvPicPr>
          <p:cNvPr id="6" name="Picture 5">
            <a:extLst>
              <a:ext uri="{FF2B5EF4-FFF2-40B4-BE49-F238E27FC236}">
                <a16:creationId xmlns:a16="http://schemas.microsoft.com/office/drawing/2014/main" id="{3EB27A65-B799-14ED-AB14-937830E6C50A}"/>
              </a:ext>
            </a:extLst>
          </p:cNvPr>
          <p:cNvPicPr>
            <a:picLocks noChangeAspect="1"/>
          </p:cNvPicPr>
          <p:nvPr/>
        </p:nvPicPr>
        <p:blipFill>
          <a:blip r:embed="rId2"/>
          <a:stretch>
            <a:fillRect/>
          </a:stretch>
        </p:blipFill>
        <p:spPr>
          <a:xfrm>
            <a:off x="3112777" y="1966735"/>
            <a:ext cx="5442976" cy="2829270"/>
          </a:xfrm>
          <a:prstGeom prst="rect">
            <a:avLst/>
          </a:prstGeom>
        </p:spPr>
      </p:pic>
      <p:sp>
        <p:nvSpPr>
          <p:cNvPr id="7" name="Rectangle 6">
            <a:extLst>
              <a:ext uri="{FF2B5EF4-FFF2-40B4-BE49-F238E27FC236}">
                <a16:creationId xmlns:a16="http://schemas.microsoft.com/office/drawing/2014/main" id="{DE910BAD-CBEC-029D-F852-A12270F93758}"/>
              </a:ext>
            </a:extLst>
          </p:cNvPr>
          <p:cNvSpPr/>
          <p:nvPr/>
        </p:nvSpPr>
        <p:spPr>
          <a:xfrm>
            <a:off x="7536559" y="3880737"/>
            <a:ext cx="681511" cy="64010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5ACD9A7-F65D-7337-23DA-6FD714A018CF}"/>
              </a:ext>
            </a:extLst>
          </p:cNvPr>
          <p:cNvSpPr txBox="1"/>
          <p:nvPr/>
        </p:nvSpPr>
        <p:spPr>
          <a:xfrm>
            <a:off x="3418778" y="4923756"/>
            <a:ext cx="5325745" cy="369332"/>
          </a:xfrm>
          <a:prstGeom prst="rect">
            <a:avLst/>
          </a:prstGeom>
          <a:noFill/>
        </p:spPr>
        <p:txBody>
          <a:bodyPr wrap="square" rtlCol="0">
            <a:spAutoFit/>
          </a:bodyPr>
          <a:lstStyle/>
          <a:p>
            <a:pPr algn="l"/>
            <a:r>
              <a:rPr lang="en-US" dirty="0"/>
              <a:t>Find (or search for) the </a:t>
            </a:r>
            <a:r>
              <a:rPr lang="en-US" dirty="0" err="1"/>
              <a:t>ResFracPro</a:t>
            </a:r>
            <a:r>
              <a:rPr lang="en-US" dirty="0"/>
              <a:t> App and open.</a:t>
            </a:r>
          </a:p>
        </p:txBody>
      </p:sp>
      <p:sp>
        <p:nvSpPr>
          <p:cNvPr id="9" name="TextBox 8">
            <a:extLst>
              <a:ext uri="{FF2B5EF4-FFF2-40B4-BE49-F238E27FC236}">
                <a16:creationId xmlns:a16="http://schemas.microsoft.com/office/drawing/2014/main" id="{B3965253-084D-49E2-471C-926D2DB9DBCC}"/>
              </a:ext>
            </a:extLst>
          </p:cNvPr>
          <p:cNvSpPr txBox="1"/>
          <p:nvPr/>
        </p:nvSpPr>
        <p:spPr>
          <a:xfrm>
            <a:off x="586214" y="1127761"/>
            <a:ext cx="10060015" cy="369332"/>
          </a:xfrm>
          <a:prstGeom prst="rect">
            <a:avLst/>
          </a:prstGeom>
          <a:noFill/>
        </p:spPr>
        <p:txBody>
          <a:bodyPr wrap="square" rtlCol="0">
            <a:spAutoFit/>
          </a:bodyPr>
          <a:lstStyle/>
          <a:p>
            <a:pPr algn="l"/>
            <a:r>
              <a:rPr lang="en-US" dirty="0"/>
              <a:t>Make sure you have downloaded and installed the </a:t>
            </a:r>
            <a:r>
              <a:rPr lang="en-US" dirty="0" err="1"/>
              <a:t>ResFrac</a:t>
            </a:r>
            <a:r>
              <a:rPr lang="en-US" dirty="0"/>
              <a:t> Pro App and have an active license.</a:t>
            </a:r>
          </a:p>
        </p:txBody>
      </p:sp>
    </p:spTree>
    <p:extLst>
      <p:ext uri="{BB962C8B-B14F-4D97-AF65-F5344CB8AC3E}">
        <p14:creationId xmlns:p14="http://schemas.microsoft.com/office/powerpoint/2010/main" val="14867940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DE8F2F2-E03B-E691-BA86-26C633360836}"/>
              </a:ext>
            </a:extLst>
          </p:cNvPr>
          <p:cNvPicPr>
            <a:picLocks noChangeAspect="1"/>
          </p:cNvPicPr>
          <p:nvPr/>
        </p:nvPicPr>
        <p:blipFill>
          <a:blip r:embed="rId2"/>
          <a:stretch>
            <a:fillRect/>
          </a:stretch>
        </p:blipFill>
        <p:spPr>
          <a:xfrm>
            <a:off x="0" y="1235458"/>
            <a:ext cx="12192000" cy="4245685"/>
          </a:xfrm>
          <a:prstGeom prst="rect">
            <a:avLst/>
          </a:prstGeom>
        </p:spPr>
      </p:pic>
      <p:sp>
        <p:nvSpPr>
          <p:cNvPr id="2" name="Slide Number Placeholder 1">
            <a:extLst>
              <a:ext uri="{FF2B5EF4-FFF2-40B4-BE49-F238E27FC236}">
                <a16:creationId xmlns:a16="http://schemas.microsoft.com/office/drawing/2014/main" id="{8766F38D-D9AD-6F77-BC2B-71000DAAE6D2}"/>
              </a:ext>
            </a:extLst>
          </p:cNvPr>
          <p:cNvSpPr>
            <a:spLocks noGrp="1"/>
          </p:cNvSpPr>
          <p:nvPr>
            <p:ph type="sldNum" sz="quarter" idx="12"/>
          </p:nvPr>
        </p:nvSpPr>
        <p:spPr/>
        <p:txBody>
          <a:bodyPr/>
          <a:lstStyle/>
          <a:p>
            <a:fld id="{EDD5F93E-BA5F-F548-A31E-0AA1C4D7945C}" type="slidenum">
              <a:rPr lang="en-US" smtClean="0"/>
              <a:pPr/>
              <a:t>50</a:t>
            </a:fld>
            <a:endParaRPr lang="en-US" dirty="0"/>
          </a:p>
        </p:txBody>
      </p:sp>
      <p:sp>
        <p:nvSpPr>
          <p:cNvPr id="3" name="Title 2">
            <a:extLst>
              <a:ext uri="{FF2B5EF4-FFF2-40B4-BE49-F238E27FC236}">
                <a16:creationId xmlns:a16="http://schemas.microsoft.com/office/drawing/2014/main" id="{F65FF1C2-0699-F007-0C33-BE462B733AEA}"/>
              </a:ext>
            </a:extLst>
          </p:cNvPr>
          <p:cNvSpPr>
            <a:spLocks noGrp="1"/>
          </p:cNvSpPr>
          <p:nvPr>
            <p:ph type="title"/>
          </p:nvPr>
        </p:nvSpPr>
        <p:spPr/>
        <p:txBody>
          <a:bodyPr/>
          <a:lstStyle/>
          <a:p>
            <a:r>
              <a:rPr lang="en-US" dirty="0"/>
              <a:t>Proppants: add 100 mesh proppant</a:t>
            </a:r>
          </a:p>
        </p:txBody>
      </p:sp>
      <p:pic>
        <p:nvPicPr>
          <p:cNvPr id="7" name="Picture 6">
            <a:extLst>
              <a:ext uri="{FF2B5EF4-FFF2-40B4-BE49-F238E27FC236}">
                <a16:creationId xmlns:a16="http://schemas.microsoft.com/office/drawing/2014/main" id="{E32CCABE-74F1-033E-A6B8-122A96FF73DE}"/>
              </a:ext>
            </a:extLst>
          </p:cNvPr>
          <p:cNvPicPr>
            <a:picLocks noChangeAspect="1"/>
          </p:cNvPicPr>
          <p:nvPr/>
        </p:nvPicPr>
        <p:blipFill>
          <a:blip r:embed="rId3"/>
          <a:srcRect l="-1" t="-1155" r="44406" b="9503"/>
          <a:stretch/>
        </p:blipFill>
        <p:spPr>
          <a:xfrm>
            <a:off x="6342776" y="5126479"/>
            <a:ext cx="5379053" cy="1663430"/>
          </a:xfrm>
          <a:prstGeom prst="rect">
            <a:avLst/>
          </a:prstGeom>
        </p:spPr>
      </p:pic>
      <p:sp>
        <p:nvSpPr>
          <p:cNvPr id="12" name="TextBox 11">
            <a:extLst>
              <a:ext uri="{FF2B5EF4-FFF2-40B4-BE49-F238E27FC236}">
                <a16:creationId xmlns:a16="http://schemas.microsoft.com/office/drawing/2014/main" id="{545561C8-215B-A48C-F498-7D2FCCAA0BA1}"/>
              </a:ext>
            </a:extLst>
          </p:cNvPr>
          <p:cNvSpPr txBox="1"/>
          <p:nvPr/>
        </p:nvSpPr>
        <p:spPr>
          <a:xfrm>
            <a:off x="666113" y="876822"/>
            <a:ext cx="10939671" cy="369332"/>
          </a:xfrm>
          <a:prstGeom prst="rect">
            <a:avLst/>
          </a:prstGeom>
          <a:noFill/>
        </p:spPr>
        <p:txBody>
          <a:bodyPr wrap="square" rtlCol="0">
            <a:spAutoFit/>
          </a:bodyPr>
          <a:lstStyle/>
          <a:p>
            <a:pPr algn="l"/>
            <a:r>
              <a:rPr lang="en-US" dirty="0"/>
              <a:t>Switch to the Proppants panel, then add 100 mesh proppant.</a:t>
            </a:r>
          </a:p>
        </p:txBody>
      </p:sp>
      <p:sp>
        <p:nvSpPr>
          <p:cNvPr id="15" name="Oval 14">
            <a:extLst>
              <a:ext uri="{FF2B5EF4-FFF2-40B4-BE49-F238E27FC236}">
                <a16:creationId xmlns:a16="http://schemas.microsoft.com/office/drawing/2014/main" id="{972F256E-052F-4C62-D204-9DAF5D8D22F3}"/>
              </a:ext>
            </a:extLst>
          </p:cNvPr>
          <p:cNvSpPr/>
          <p:nvPr/>
        </p:nvSpPr>
        <p:spPr>
          <a:xfrm>
            <a:off x="2128487" y="4779848"/>
            <a:ext cx="1235413"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A780C0D-5C8E-AA16-B8EE-3596DD3AE860}"/>
              </a:ext>
            </a:extLst>
          </p:cNvPr>
          <p:cNvSpPr txBox="1"/>
          <p:nvPr/>
        </p:nvSpPr>
        <p:spPr>
          <a:xfrm>
            <a:off x="586214" y="5688791"/>
            <a:ext cx="5194570" cy="584775"/>
          </a:xfrm>
          <a:prstGeom prst="rect">
            <a:avLst/>
          </a:prstGeom>
          <a:noFill/>
        </p:spPr>
        <p:txBody>
          <a:bodyPr wrap="square" rtlCol="0">
            <a:spAutoFit/>
          </a:bodyPr>
          <a:lstStyle/>
          <a:p>
            <a:pPr marL="285750" indent="-285750" algn="l">
              <a:buFont typeface="Arial" panose="020B0604020202020204" pitchFamily="34" charset="0"/>
              <a:buChar char="•"/>
            </a:pPr>
            <a:r>
              <a:rPr lang="en-US" sz="1600" dirty="0"/>
              <a:t>Right-click on the row # and duplicate the 40/70 White</a:t>
            </a:r>
          </a:p>
          <a:p>
            <a:pPr marL="285750" indent="-285750" algn="l">
              <a:buFont typeface="Arial" panose="020B0604020202020204" pitchFamily="34" charset="0"/>
              <a:buChar char="•"/>
            </a:pPr>
            <a:r>
              <a:rPr lang="en-US" sz="1600" dirty="0"/>
              <a:t>Update name and diameter of new proppant</a:t>
            </a:r>
          </a:p>
        </p:txBody>
      </p:sp>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519B9255-5922-6FA6-9E16-6D6A336EB043}"/>
                  </a:ext>
                </a:extLst>
              </p14:cNvPr>
              <p14:cNvContentPartPr/>
              <p14:nvPr/>
            </p14:nvContentPartPr>
            <p14:xfrm>
              <a:off x="3861534" y="5019271"/>
              <a:ext cx="2567520" cy="1436760"/>
            </p14:xfrm>
          </p:contentPart>
        </mc:Choice>
        <mc:Fallback xmlns="">
          <p:pic>
            <p:nvPicPr>
              <p:cNvPr id="17" name="Ink 16">
                <a:extLst>
                  <a:ext uri="{FF2B5EF4-FFF2-40B4-BE49-F238E27FC236}">
                    <a16:creationId xmlns:a16="http://schemas.microsoft.com/office/drawing/2014/main" id="{519B9255-5922-6FA6-9E16-6D6A336EB043}"/>
                  </a:ext>
                </a:extLst>
              </p:cNvPr>
              <p:cNvPicPr/>
              <p:nvPr/>
            </p:nvPicPr>
            <p:blipFill>
              <a:blip r:embed="rId5"/>
              <a:stretch>
                <a:fillRect/>
              </a:stretch>
            </p:blipFill>
            <p:spPr>
              <a:xfrm>
                <a:off x="3852534" y="5010629"/>
                <a:ext cx="2585160" cy="1454404"/>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0" name="Ink 19">
                <a:extLst>
                  <a:ext uri="{FF2B5EF4-FFF2-40B4-BE49-F238E27FC236}">
                    <a16:creationId xmlns:a16="http://schemas.microsoft.com/office/drawing/2014/main" id="{BF941CDD-6AA4-C3E7-6F2B-BDFB0A7182B8}"/>
                  </a:ext>
                </a:extLst>
              </p14:cNvPr>
              <p14:cNvContentPartPr/>
              <p14:nvPr/>
            </p14:nvContentPartPr>
            <p14:xfrm>
              <a:off x="6280734" y="6342018"/>
              <a:ext cx="169200" cy="250200"/>
            </p14:xfrm>
          </p:contentPart>
        </mc:Choice>
        <mc:Fallback xmlns="">
          <p:pic>
            <p:nvPicPr>
              <p:cNvPr id="20" name="Ink 19">
                <a:extLst>
                  <a:ext uri="{FF2B5EF4-FFF2-40B4-BE49-F238E27FC236}">
                    <a16:creationId xmlns:a16="http://schemas.microsoft.com/office/drawing/2014/main" id="{BF941CDD-6AA4-C3E7-6F2B-BDFB0A7182B8}"/>
                  </a:ext>
                </a:extLst>
              </p:cNvPr>
              <p:cNvPicPr/>
              <p:nvPr/>
            </p:nvPicPr>
            <p:blipFill>
              <a:blip r:embed="rId7"/>
              <a:stretch>
                <a:fillRect/>
              </a:stretch>
            </p:blipFill>
            <p:spPr>
              <a:xfrm>
                <a:off x="6271734" y="6333378"/>
                <a:ext cx="186840" cy="267840"/>
              </a:xfrm>
              <a:prstGeom prst="rect">
                <a:avLst/>
              </a:prstGeom>
            </p:spPr>
          </p:pic>
        </mc:Fallback>
      </mc:AlternateContent>
      <p:sp>
        <p:nvSpPr>
          <p:cNvPr id="23" name="Rectangle 22">
            <a:extLst>
              <a:ext uri="{FF2B5EF4-FFF2-40B4-BE49-F238E27FC236}">
                <a16:creationId xmlns:a16="http://schemas.microsoft.com/office/drawing/2014/main" id="{ECE05EC8-C308-27DD-4C48-97EB6AEAADF6}"/>
              </a:ext>
            </a:extLst>
          </p:cNvPr>
          <p:cNvSpPr/>
          <p:nvPr/>
        </p:nvSpPr>
        <p:spPr>
          <a:xfrm>
            <a:off x="6832780" y="6396622"/>
            <a:ext cx="2783989" cy="25020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15217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2C37281-CF81-58C3-7203-612843182E0E}"/>
              </a:ext>
            </a:extLst>
          </p:cNvPr>
          <p:cNvPicPr>
            <a:picLocks noChangeAspect="1"/>
          </p:cNvPicPr>
          <p:nvPr/>
        </p:nvPicPr>
        <p:blipFill>
          <a:blip r:embed="rId2"/>
          <a:stretch>
            <a:fillRect/>
          </a:stretch>
        </p:blipFill>
        <p:spPr>
          <a:xfrm>
            <a:off x="230597" y="1041361"/>
            <a:ext cx="8077200" cy="1917346"/>
          </a:xfrm>
          <a:prstGeom prst="rect">
            <a:avLst/>
          </a:prstGeom>
        </p:spPr>
      </p:pic>
      <p:sp>
        <p:nvSpPr>
          <p:cNvPr id="2" name="Slide Number Placeholder 1">
            <a:extLst>
              <a:ext uri="{FF2B5EF4-FFF2-40B4-BE49-F238E27FC236}">
                <a16:creationId xmlns:a16="http://schemas.microsoft.com/office/drawing/2014/main" id="{7EA032D9-3F27-DA3A-B3A5-F71E45D3CF2F}"/>
              </a:ext>
            </a:extLst>
          </p:cNvPr>
          <p:cNvSpPr>
            <a:spLocks noGrp="1"/>
          </p:cNvSpPr>
          <p:nvPr>
            <p:ph type="sldNum" sz="quarter" idx="12"/>
          </p:nvPr>
        </p:nvSpPr>
        <p:spPr/>
        <p:txBody>
          <a:bodyPr/>
          <a:lstStyle/>
          <a:p>
            <a:fld id="{EDD5F93E-BA5F-F548-A31E-0AA1C4D7945C}" type="slidenum">
              <a:rPr lang="en-US" smtClean="0"/>
              <a:pPr/>
              <a:t>51</a:t>
            </a:fld>
            <a:endParaRPr lang="en-US" dirty="0"/>
          </a:p>
        </p:txBody>
      </p:sp>
      <p:sp>
        <p:nvSpPr>
          <p:cNvPr id="3" name="Title 2">
            <a:extLst>
              <a:ext uri="{FF2B5EF4-FFF2-40B4-BE49-F238E27FC236}">
                <a16:creationId xmlns:a16="http://schemas.microsoft.com/office/drawing/2014/main" id="{22815BEB-F6FF-7438-2910-099BCC97A0EA}"/>
              </a:ext>
            </a:extLst>
          </p:cNvPr>
          <p:cNvSpPr>
            <a:spLocks noGrp="1"/>
          </p:cNvSpPr>
          <p:nvPr>
            <p:ph type="title"/>
          </p:nvPr>
        </p:nvSpPr>
        <p:spPr/>
        <p:txBody>
          <a:bodyPr/>
          <a:lstStyle/>
          <a:p>
            <a:r>
              <a:rPr lang="en-US" dirty="0"/>
              <a:t>Proppants: add 100 mesh to mixtures list</a:t>
            </a:r>
          </a:p>
        </p:txBody>
      </p:sp>
      <p:pic>
        <p:nvPicPr>
          <p:cNvPr id="6" name="Picture 5">
            <a:extLst>
              <a:ext uri="{FF2B5EF4-FFF2-40B4-BE49-F238E27FC236}">
                <a16:creationId xmlns:a16="http://schemas.microsoft.com/office/drawing/2014/main" id="{BADCA8C0-3B99-6F64-2637-3DDD78C7838C}"/>
              </a:ext>
            </a:extLst>
          </p:cNvPr>
          <p:cNvPicPr>
            <a:picLocks noChangeAspect="1"/>
          </p:cNvPicPr>
          <p:nvPr/>
        </p:nvPicPr>
        <p:blipFill>
          <a:blip r:embed="rId3"/>
          <a:stretch>
            <a:fillRect/>
          </a:stretch>
        </p:blipFill>
        <p:spPr>
          <a:xfrm>
            <a:off x="2500008" y="3185806"/>
            <a:ext cx="9619791" cy="2623579"/>
          </a:xfrm>
          <a:prstGeom prst="rect">
            <a:avLst/>
          </a:prstGeom>
        </p:spPr>
      </p:pic>
      <p:sp>
        <p:nvSpPr>
          <p:cNvPr id="4" name="Oval 3">
            <a:extLst>
              <a:ext uri="{FF2B5EF4-FFF2-40B4-BE49-F238E27FC236}">
                <a16:creationId xmlns:a16="http://schemas.microsoft.com/office/drawing/2014/main" id="{3005B465-B55A-7934-73CF-ABFA307B2CB5}"/>
              </a:ext>
            </a:extLst>
          </p:cNvPr>
          <p:cNvSpPr/>
          <p:nvPr/>
        </p:nvSpPr>
        <p:spPr>
          <a:xfrm>
            <a:off x="172228" y="2674703"/>
            <a:ext cx="625437"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61094A0B-9EC8-F7FD-5E0A-E0052E552A92}"/>
              </a:ext>
            </a:extLst>
          </p:cNvPr>
          <p:cNvGrpSpPr/>
          <p:nvPr/>
        </p:nvGrpSpPr>
        <p:grpSpPr>
          <a:xfrm>
            <a:off x="447334" y="3151631"/>
            <a:ext cx="2012040" cy="2013449"/>
            <a:chOff x="447334" y="3151631"/>
            <a:chExt cx="2012040" cy="2267381"/>
          </a:xfrm>
        </p:grpSpPr>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BF9ED260-CFE7-56E4-81B1-3C22E3F2D894}"/>
                    </a:ext>
                  </a:extLst>
                </p14:cNvPr>
                <p14:cNvContentPartPr/>
                <p14:nvPr/>
              </p14:nvContentPartPr>
              <p14:xfrm>
                <a:off x="447334" y="3151631"/>
                <a:ext cx="1964520" cy="2161080"/>
              </p14:xfrm>
            </p:contentPart>
          </mc:Choice>
          <mc:Fallback xmlns="">
            <p:pic>
              <p:nvPicPr>
                <p:cNvPr id="8" name="Ink 7">
                  <a:extLst>
                    <a:ext uri="{FF2B5EF4-FFF2-40B4-BE49-F238E27FC236}">
                      <a16:creationId xmlns:a16="http://schemas.microsoft.com/office/drawing/2014/main" id="{BF9ED260-CFE7-56E4-81B1-3C22E3F2D894}"/>
                    </a:ext>
                  </a:extLst>
                </p:cNvPr>
                <p:cNvPicPr/>
                <p:nvPr/>
              </p:nvPicPr>
              <p:blipFill>
                <a:blip r:embed="rId5"/>
                <a:stretch>
                  <a:fillRect/>
                </a:stretch>
              </p:blipFill>
              <p:spPr>
                <a:xfrm>
                  <a:off x="438334" y="3141495"/>
                  <a:ext cx="1982160" cy="2180947"/>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9AF6563B-AF2F-5A83-2B49-E2684169F6C3}"/>
                    </a:ext>
                  </a:extLst>
                </p14:cNvPr>
                <p14:cNvContentPartPr/>
                <p14:nvPr/>
              </p14:nvContentPartPr>
              <p14:xfrm>
                <a:off x="2261734" y="5160172"/>
                <a:ext cx="197640" cy="258840"/>
              </p14:xfrm>
            </p:contentPart>
          </mc:Choice>
          <mc:Fallback xmlns="">
            <p:pic>
              <p:nvPicPr>
                <p:cNvPr id="9" name="Ink 8">
                  <a:extLst>
                    <a:ext uri="{FF2B5EF4-FFF2-40B4-BE49-F238E27FC236}">
                      <a16:creationId xmlns:a16="http://schemas.microsoft.com/office/drawing/2014/main" id="{9AF6563B-AF2F-5A83-2B49-E2684169F6C3}"/>
                    </a:ext>
                  </a:extLst>
                </p:cNvPr>
                <p:cNvPicPr/>
                <p:nvPr/>
              </p:nvPicPr>
              <p:blipFill>
                <a:blip r:embed="rId7"/>
                <a:stretch>
                  <a:fillRect/>
                </a:stretch>
              </p:blipFill>
              <p:spPr>
                <a:xfrm>
                  <a:off x="2252734" y="5150435"/>
                  <a:ext cx="215280" cy="278720"/>
                </a:xfrm>
                <a:prstGeom prst="rect">
                  <a:avLst/>
                </a:prstGeom>
              </p:spPr>
            </p:pic>
          </mc:Fallback>
        </mc:AlternateContent>
      </p:grpSp>
      <p:sp>
        <p:nvSpPr>
          <p:cNvPr id="11" name="Rectangle 10">
            <a:extLst>
              <a:ext uri="{FF2B5EF4-FFF2-40B4-BE49-F238E27FC236}">
                <a16:creationId xmlns:a16="http://schemas.microsoft.com/office/drawing/2014/main" id="{92562C97-A6D9-A58F-C767-FF96DEAE2BFF}"/>
              </a:ext>
            </a:extLst>
          </p:cNvPr>
          <p:cNvSpPr/>
          <p:nvPr/>
        </p:nvSpPr>
        <p:spPr>
          <a:xfrm>
            <a:off x="3038992" y="4891651"/>
            <a:ext cx="6891274" cy="32798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3B282D8A-CC7D-B041-7530-BEB71B3CE7D2}"/>
              </a:ext>
            </a:extLst>
          </p:cNvPr>
          <p:cNvCxnSpPr>
            <a:cxnSpLocks/>
          </p:cNvCxnSpPr>
          <p:nvPr/>
        </p:nvCxnSpPr>
        <p:spPr>
          <a:xfrm>
            <a:off x="8439990" y="3988208"/>
            <a:ext cx="1163366"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31FDF1F-31A3-1F8C-F75C-85410E1BB1C5}"/>
              </a:ext>
            </a:extLst>
          </p:cNvPr>
          <p:cNvSpPr txBox="1"/>
          <p:nvPr/>
        </p:nvSpPr>
        <p:spPr>
          <a:xfrm>
            <a:off x="2554756" y="5816639"/>
            <a:ext cx="8379133" cy="923330"/>
          </a:xfrm>
          <a:prstGeom prst="rect">
            <a:avLst/>
          </a:prstGeom>
          <a:noFill/>
        </p:spPr>
        <p:txBody>
          <a:bodyPr wrap="square" rtlCol="0">
            <a:spAutoFit/>
          </a:bodyPr>
          <a:lstStyle/>
          <a:p>
            <a:pPr marL="285750" indent="-285750" algn="l">
              <a:buFont typeface="Arial" panose="020B0604020202020204" pitchFamily="34" charset="0"/>
              <a:buChar char="•"/>
            </a:pPr>
            <a:r>
              <a:rPr lang="en-US" dirty="0"/>
              <a:t>This new row represents a proppant mixture containing 100% 100 mesh proppant.</a:t>
            </a:r>
          </a:p>
          <a:p>
            <a:pPr marL="285750" indent="-285750" algn="l">
              <a:buFont typeface="Arial" panose="020B0604020202020204" pitchFamily="34" charset="0"/>
              <a:buChar char="•"/>
            </a:pPr>
            <a:r>
              <a:rPr lang="en-US" dirty="0"/>
              <a:t>All proppants must be put into a mixture for use in the injection sequence (even if the mixture only contains one proppant type).</a:t>
            </a:r>
          </a:p>
        </p:txBody>
      </p:sp>
      <p:cxnSp>
        <p:nvCxnSpPr>
          <p:cNvPr id="15" name="Straight Connector 14">
            <a:extLst>
              <a:ext uri="{FF2B5EF4-FFF2-40B4-BE49-F238E27FC236}">
                <a16:creationId xmlns:a16="http://schemas.microsoft.com/office/drawing/2014/main" id="{E7BB7A6E-4506-3F48-E676-4F0F3710F8CB}"/>
              </a:ext>
            </a:extLst>
          </p:cNvPr>
          <p:cNvCxnSpPr>
            <a:cxnSpLocks/>
          </p:cNvCxnSpPr>
          <p:nvPr/>
        </p:nvCxnSpPr>
        <p:spPr>
          <a:xfrm>
            <a:off x="6685768" y="3988208"/>
            <a:ext cx="1163366"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E630652-1F7D-7688-5BAA-F473237D7BEC}"/>
              </a:ext>
            </a:extLst>
          </p:cNvPr>
          <p:cNvCxnSpPr>
            <a:cxnSpLocks/>
          </p:cNvCxnSpPr>
          <p:nvPr/>
        </p:nvCxnSpPr>
        <p:spPr>
          <a:xfrm>
            <a:off x="7894529" y="4821546"/>
            <a:ext cx="26804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9057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F8A8A-F08B-4D92-41A6-D3B5A36A583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8DD4CD6-B337-C46B-69BF-C03635B504BB}"/>
              </a:ext>
            </a:extLst>
          </p:cNvPr>
          <p:cNvSpPr>
            <a:spLocks noGrp="1"/>
          </p:cNvSpPr>
          <p:nvPr>
            <p:ph type="sldNum" sz="quarter" idx="12"/>
          </p:nvPr>
        </p:nvSpPr>
        <p:spPr/>
        <p:txBody>
          <a:bodyPr/>
          <a:lstStyle/>
          <a:p>
            <a:fld id="{EDD5F93E-BA5F-F548-A31E-0AA1C4D7945C}" type="slidenum">
              <a:rPr lang="en-US" smtClean="0"/>
              <a:pPr/>
              <a:t>52</a:t>
            </a:fld>
            <a:endParaRPr lang="en-US" dirty="0"/>
          </a:p>
        </p:txBody>
      </p:sp>
      <p:sp>
        <p:nvSpPr>
          <p:cNvPr id="3" name="Title 2">
            <a:extLst>
              <a:ext uri="{FF2B5EF4-FFF2-40B4-BE49-F238E27FC236}">
                <a16:creationId xmlns:a16="http://schemas.microsoft.com/office/drawing/2014/main" id="{B1F5C86B-623A-1957-1832-A3265B23F241}"/>
              </a:ext>
            </a:extLst>
          </p:cNvPr>
          <p:cNvSpPr>
            <a:spLocks noGrp="1"/>
          </p:cNvSpPr>
          <p:nvPr>
            <p:ph type="title"/>
          </p:nvPr>
        </p:nvSpPr>
        <p:spPr/>
        <p:txBody>
          <a:bodyPr/>
          <a:lstStyle/>
          <a:p>
            <a:r>
              <a:rPr lang="en-US" dirty="0"/>
              <a:t>Proppants: conductivity loss</a:t>
            </a:r>
          </a:p>
        </p:txBody>
      </p:sp>
      <p:sp>
        <p:nvSpPr>
          <p:cNvPr id="14" name="TextBox 13">
            <a:extLst>
              <a:ext uri="{FF2B5EF4-FFF2-40B4-BE49-F238E27FC236}">
                <a16:creationId xmlns:a16="http://schemas.microsoft.com/office/drawing/2014/main" id="{F9375D5B-2B1C-D52F-DB18-CAC2B69AE2CF}"/>
              </a:ext>
            </a:extLst>
          </p:cNvPr>
          <p:cNvSpPr txBox="1"/>
          <p:nvPr/>
        </p:nvSpPr>
        <p:spPr>
          <a:xfrm>
            <a:off x="586214" y="1030485"/>
            <a:ext cx="8379133" cy="369332"/>
          </a:xfrm>
          <a:prstGeom prst="rect">
            <a:avLst/>
          </a:prstGeom>
          <a:noFill/>
        </p:spPr>
        <p:txBody>
          <a:bodyPr wrap="square" rtlCol="0">
            <a:spAutoFit/>
          </a:bodyPr>
          <a:lstStyle/>
          <a:p>
            <a:pPr algn="l"/>
            <a:r>
              <a:rPr lang="en-US" dirty="0"/>
              <a:t>Enter time-dependent proppant conductivity loss parameters for the new proppant</a:t>
            </a:r>
          </a:p>
        </p:txBody>
      </p:sp>
      <p:pic>
        <p:nvPicPr>
          <p:cNvPr id="13" name="Picture 12">
            <a:extLst>
              <a:ext uri="{FF2B5EF4-FFF2-40B4-BE49-F238E27FC236}">
                <a16:creationId xmlns:a16="http://schemas.microsoft.com/office/drawing/2014/main" id="{4353474B-AC76-003B-FF24-B134F1B9C584}"/>
              </a:ext>
            </a:extLst>
          </p:cNvPr>
          <p:cNvPicPr>
            <a:picLocks noChangeAspect="1"/>
          </p:cNvPicPr>
          <p:nvPr/>
        </p:nvPicPr>
        <p:blipFill>
          <a:blip r:embed="rId2"/>
          <a:stretch>
            <a:fillRect/>
          </a:stretch>
        </p:blipFill>
        <p:spPr>
          <a:xfrm>
            <a:off x="797664" y="1856804"/>
            <a:ext cx="9766573" cy="1909089"/>
          </a:xfrm>
          <a:prstGeom prst="rect">
            <a:avLst/>
          </a:prstGeom>
        </p:spPr>
      </p:pic>
    </p:spTree>
    <p:extLst>
      <p:ext uri="{BB962C8B-B14F-4D97-AF65-F5344CB8AC3E}">
        <p14:creationId xmlns:p14="http://schemas.microsoft.com/office/powerpoint/2010/main" val="6686536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C81B76-AAE3-5852-A4B2-906ADE8EF062}"/>
              </a:ext>
            </a:extLst>
          </p:cNvPr>
          <p:cNvPicPr>
            <a:picLocks noChangeAspect="1"/>
          </p:cNvPicPr>
          <p:nvPr/>
        </p:nvPicPr>
        <p:blipFill>
          <a:blip r:embed="rId2"/>
          <a:stretch>
            <a:fillRect/>
          </a:stretch>
        </p:blipFill>
        <p:spPr>
          <a:xfrm>
            <a:off x="387200" y="1246154"/>
            <a:ext cx="11138687" cy="4074877"/>
          </a:xfrm>
          <a:prstGeom prst="rect">
            <a:avLst/>
          </a:prstGeom>
        </p:spPr>
      </p:pic>
      <p:sp>
        <p:nvSpPr>
          <p:cNvPr id="2" name="Slide Number Placeholder 1">
            <a:extLst>
              <a:ext uri="{FF2B5EF4-FFF2-40B4-BE49-F238E27FC236}">
                <a16:creationId xmlns:a16="http://schemas.microsoft.com/office/drawing/2014/main" id="{516889CD-B6BE-248D-B24D-5D94F70979F1}"/>
              </a:ext>
            </a:extLst>
          </p:cNvPr>
          <p:cNvSpPr>
            <a:spLocks noGrp="1"/>
          </p:cNvSpPr>
          <p:nvPr>
            <p:ph type="sldNum" sz="quarter" idx="12"/>
          </p:nvPr>
        </p:nvSpPr>
        <p:spPr/>
        <p:txBody>
          <a:bodyPr/>
          <a:lstStyle/>
          <a:p>
            <a:fld id="{EDD5F93E-BA5F-F548-A31E-0AA1C4D7945C}" type="slidenum">
              <a:rPr lang="en-US" smtClean="0"/>
              <a:pPr/>
              <a:t>53</a:t>
            </a:fld>
            <a:endParaRPr lang="en-US" dirty="0"/>
          </a:p>
        </p:txBody>
      </p:sp>
      <p:sp>
        <p:nvSpPr>
          <p:cNvPr id="3" name="Title 2">
            <a:extLst>
              <a:ext uri="{FF2B5EF4-FFF2-40B4-BE49-F238E27FC236}">
                <a16:creationId xmlns:a16="http://schemas.microsoft.com/office/drawing/2014/main" id="{4200E5C1-340C-CA8D-4605-C67178D95982}"/>
              </a:ext>
            </a:extLst>
          </p:cNvPr>
          <p:cNvSpPr>
            <a:spLocks noGrp="1"/>
          </p:cNvSpPr>
          <p:nvPr>
            <p:ph type="title"/>
          </p:nvPr>
        </p:nvSpPr>
        <p:spPr/>
        <p:txBody>
          <a:bodyPr/>
          <a:lstStyle/>
          <a:p>
            <a:r>
              <a:rPr lang="en-US" dirty="0"/>
              <a:t>Water solutes: add slickwater (slide 1 of 4)</a:t>
            </a:r>
          </a:p>
        </p:txBody>
      </p:sp>
      <p:sp>
        <p:nvSpPr>
          <p:cNvPr id="7" name="TextBox 6">
            <a:extLst>
              <a:ext uri="{FF2B5EF4-FFF2-40B4-BE49-F238E27FC236}">
                <a16:creationId xmlns:a16="http://schemas.microsoft.com/office/drawing/2014/main" id="{A8E55945-46DE-7916-E1F2-24B969760EC9}"/>
              </a:ext>
            </a:extLst>
          </p:cNvPr>
          <p:cNvSpPr txBox="1"/>
          <p:nvPr/>
        </p:nvSpPr>
        <p:spPr>
          <a:xfrm>
            <a:off x="666113" y="876822"/>
            <a:ext cx="10939671" cy="369332"/>
          </a:xfrm>
          <a:prstGeom prst="rect">
            <a:avLst/>
          </a:prstGeom>
          <a:noFill/>
        </p:spPr>
        <p:txBody>
          <a:bodyPr wrap="square" rtlCol="0">
            <a:spAutoFit/>
          </a:bodyPr>
          <a:lstStyle/>
          <a:p>
            <a:pPr algn="l"/>
            <a:r>
              <a:rPr lang="en-US" dirty="0"/>
              <a:t>Switch to the Water Solutes panel, then add FR (friction reducer) as a water solute.</a:t>
            </a:r>
          </a:p>
        </p:txBody>
      </p:sp>
      <p:sp>
        <p:nvSpPr>
          <p:cNvPr id="8" name="TextBox 7">
            <a:extLst>
              <a:ext uri="{FF2B5EF4-FFF2-40B4-BE49-F238E27FC236}">
                <a16:creationId xmlns:a16="http://schemas.microsoft.com/office/drawing/2014/main" id="{2BB3DCD6-0092-8484-493F-9BFFF63E183D}"/>
              </a:ext>
            </a:extLst>
          </p:cNvPr>
          <p:cNvSpPr txBox="1"/>
          <p:nvPr/>
        </p:nvSpPr>
        <p:spPr>
          <a:xfrm>
            <a:off x="38236" y="5573596"/>
            <a:ext cx="5194570" cy="646331"/>
          </a:xfrm>
          <a:prstGeom prst="rect">
            <a:avLst/>
          </a:prstGeom>
          <a:noFill/>
        </p:spPr>
        <p:txBody>
          <a:bodyPr wrap="square" rtlCol="0">
            <a:spAutoFit/>
          </a:bodyPr>
          <a:lstStyle/>
          <a:p>
            <a:pPr marL="342900" indent="-342900" algn="l">
              <a:buFont typeface="+mj-lt"/>
              <a:buAutoNum type="arabicPeriod"/>
            </a:pPr>
            <a:r>
              <a:rPr lang="en-US" dirty="0"/>
              <a:t>Right-click on the row # and duplicate HVFR</a:t>
            </a:r>
          </a:p>
          <a:p>
            <a:pPr marL="342900" indent="-342900" algn="l">
              <a:buFont typeface="+mj-lt"/>
              <a:buAutoNum type="arabicPeriod"/>
            </a:pPr>
            <a:r>
              <a:rPr lang="en-US" dirty="0"/>
              <a:t>Update name of new fluid</a:t>
            </a:r>
          </a:p>
        </p:txBody>
      </p:sp>
      <p:pic>
        <p:nvPicPr>
          <p:cNvPr id="11" name="Picture 10">
            <a:extLst>
              <a:ext uri="{FF2B5EF4-FFF2-40B4-BE49-F238E27FC236}">
                <a16:creationId xmlns:a16="http://schemas.microsoft.com/office/drawing/2014/main" id="{C6DBC35C-43D0-51C6-B385-976866C3DC4F}"/>
              </a:ext>
            </a:extLst>
          </p:cNvPr>
          <p:cNvPicPr>
            <a:picLocks noChangeAspect="1"/>
          </p:cNvPicPr>
          <p:nvPr/>
        </p:nvPicPr>
        <p:blipFill>
          <a:blip r:embed="rId3"/>
          <a:srcRect r="37609"/>
          <a:stretch/>
        </p:blipFill>
        <p:spPr>
          <a:xfrm>
            <a:off x="5191325" y="4785353"/>
            <a:ext cx="6535652" cy="2070698"/>
          </a:xfrm>
          <a:prstGeom prst="rect">
            <a:avLst/>
          </a:prstGeom>
        </p:spPr>
      </p:pic>
      <p:grpSp>
        <p:nvGrpSpPr>
          <p:cNvPr id="14" name="Group 13">
            <a:extLst>
              <a:ext uri="{FF2B5EF4-FFF2-40B4-BE49-F238E27FC236}">
                <a16:creationId xmlns:a16="http://schemas.microsoft.com/office/drawing/2014/main" id="{C2A08769-198F-C0B9-26FB-FBB79FF3A464}"/>
              </a:ext>
            </a:extLst>
          </p:cNvPr>
          <p:cNvGrpSpPr/>
          <p:nvPr/>
        </p:nvGrpSpPr>
        <p:grpSpPr>
          <a:xfrm>
            <a:off x="3998006" y="4571807"/>
            <a:ext cx="1252800" cy="1815480"/>
            <a:chOff x="4007734" y="4600991"/>
            <a:chExt cx="1252800" cy="1815480"/>
          </a:xfrm>
        </p:grpSpPr>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6576E377-12B4-1B5E-34CE-0376688B5D52}"/>
                    </a:ext>
                  </a:extLst>
                </p14:cNvPr>
                <p14:cNvContentPartPr/>
                <p14:nvPr/>
              </p14:nvContentPartPr>
              <p14:xfrm>
                <a:off x="4007734" y="4600991"/>
                <a:ext cx="1234800" cy="1695240"/>
              </p14:xfrm>
            </p:contentPart>
          </mc:Choice>
          <mc:Fallback xmlns="">
            <p:pic>
              <p:nvPicPr>
                <p:cNvPr id="12" name="Ink 11">
                  <a:extLst>
                    <a:ext uri="{FF2B5EF4-FFF2-40B4-BE49-F238E27FC236}">
                      <a16:creationId xmlns:a16="http://schemas.microsoft.com/office/drawing/2014/main" id="{6576E377-12B4-1B5E-34CE-0376688B5D52}"/>
                    </a:ext>
                  </a:extLst>
                </p:cNvPr>
                <p:cNvPicPr/>
                <p:nvPr/>
              </p:nvPicPr>
              <p:blipFill>
                <a:blip r:embed="rId5"/>
                <a:stretch>
                  <a:fillRect/>
                </a:stretch>
              </p:blipFill>
              <p:spPr>
                <a:xfrm>
                  <a:off x="3998734" y="4592351"/>
                  <a:ext cx="1252440" cy="17128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BB821CCA-8DE1-2617-E850-1EB00FEAA8B8}"/>
                    </a:ext>
                  </a:extLst>
                </p14:cNvPr>
                <p14:cNvContentPartPr/>
                <p14:nvPr/>
              </p14:nvContentPartPr>
              <p14:xfrm>
                <a:off x="5123734" y="6196151"/>
                <a:ext cx="136800" cy="220320"/>
              </p14:xfrm>
            </p:contentPart>
          </mc:Choice>
          <mc:Fallback xmlns="">
            <p:pic>
              <p:nvPicPr>
                <p:cNvPr id="13" name="Ink 12">
                  <a:extLst>
                    <a:ext uri="{FF2B5EF4-FFF2-40B4-BE49-F238E27FC236}">
                      <a16:creationId xmlns:a16="http://schemas.microsoft.com/office/drawing/2014/main" id="{BB821CCA-8DE1-2617-E850-1EB00FEAA8B8}"/>
                    </a:ext>
                  </a:extLst>
                </p:cNvPr>
                <p:cNvPicPr/>
                <p:nvPr/>
              </p:nvPicPr>
              <p:blipFill>
                <a:blip r:embed="rId7"/>
                <a:stretch>
                  <a:fillRect/>
                </a:stretch>
              </p:blipFill>
              <p:spPr>
                <a:xfrm>
                  <a:off x="5114734" y="6187511"/>
                  <a:ext cx="154440" cy="237960"/>
                </a:xfrm>
                <a:prstGeom prst="rect">
                  <a:avLst/>
                </a:prstGeom>
              </p:spPr>
            </p:pic>
          </mc:Fallback>
        </mc:AlternateContent>
      </p:grpSp>
    </p:spTree>
    <p:extLst>
      <p:ext uri="{BB962C8B-B14F-4D97-AF65-F5344CB8AC3E}">
        <p14:creationId xmlns:p14="http://schemas.microsoft.com/office/powerpoint/2010/main" val="24462159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E981E-EE6D-D5A4-CBEB-BACE35D71E4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DC7B3D-997F-F1D6-4F1E-433BCA8BF9E8}"/>
              </a:ext>
            </a:extLst>
          </p:cNvPr>
          <p:cNvSpPr>
            <a:spLocks noGrp="1"/>
          </p:cNvSpPr>
          <p:nvPr>
            <p:ph type="sldNum" sz="quarter" idx="12"/>
          </p:nvPr>
        </p:nvSpPr>
        <p:spPr/>
        <p:txBody>
          <a:bodyPr/>
          <a:lstStyle/>
          <a:p>
            <a:fld id="{EDD5F93E-BA5F-F548-A31E-0AA1C4D7945C}" type="slidenum">
              <a:rPr lang="en-US" smtClean="0"/>
              <a:pPr/>
              <a:t>54</a:t>
            </a:fld>
            <a:endParaRPr lang="en-US" dirty="0"/>
          </a:p>
        </p:txBody>
      </p:sp>
      <p:sp>
        <p:nvSpPr>
          <p:cNvPr id="3" name="Title 2">
            <a:extLst>
              <a:ext uri="{FF2B5EF4-FFF2-40B4-BE49-F238E27FC236}">
                <a16:creationId xmlns:a16="http://schemas.microsoft.com/office/drawing/2014/main" id="{75E24BA5-36FB-D6CB-C70E-DABD5A06D563}"/>
              </a:ext>
            </a:extLst>
          </p:cNvPr>
          <p:cNvSpPr>
            <a:spLocks noGrp="1"/>
          </p:cNvSpPr>
          <p:nvPr>
            <p:ph type="title"/>
          </p:nvPr>
        </p:nvSpPr>
        <p:spPr/>
        <p:txBody>
          <a:bodyPr/>
          <a:lstStyle/>
          <a:p>
            <a:r>
              <a:rPr lang="en-US" dirty="0"/>
              <a:t>Water solutes: add slickwater (slide 2 of 4)</a:t>
            </a:r>
          </a:p>
        </p:txBody>
      </p:sp>
      <p:sp>
        <p:nvSpPr>
          <p:cNvPr id="16" name="TextBox 15">
            <a:extLst>
              <a:ext uri="{FF2B5EF4-FFF2-40B4-BE49-F238E27FC236}">
                <a16:creationId xmlns:a16="http://schemas.microsoft.com/office/drawing/2014/main" id="{407C262D-1737-C082-CEBE-8364EC7A4153}"/>
              </a:ext>
            </a:extLst>
          </p:cNvPr>
          <p:cNvSpPr txBox="1"/>
          <p:nvPr/>
        </p:nvSpPr>
        <p:spPr>
          <a:xfrm>
            <a:off x="570224" y="4171136"/>
            <a:ext cx="4256776" cy="2185214"/>
          </a:xfrm>
          <a:prstGeom prst="rect">
            <a:avLst/>
          </a:prstGeom>
          <a:noFill/>
        </p:spPr>
        <p:txBody>
          <a:bodyPr wrap="square" rtlCol="0">
            <a:spAutoFit/>
          </a:bodyPr>
          <a:lstStyle/>
          <a:p>
            <a:pPr algn="l">
              <a:spcAft>
                <a:spcPts val="1200"/>
              </a:spcAft>
            </a:pPr>
            <a:r>
              <a:rPr lang="en-US" dirty="0"/>
              <a:t>3. Create a new mixture called ‘slickwater’ and make the mass fraction of FR non-zero.</a:t>
            </a:r>
          </a:p>
          <a:p>
            <a:pPr algn="l">
              <a:spcAft>
                <a:spcPts val="1200"/>
              </a:spcAft>
            </a:pPr>
            <a:r>
              <a:rPr lang="en-US" dirty="0"/>
              <a:t>Note: The water solutes wizard (next step) will adjust the viscosity multiplier of the FR water solute (based on the mass fraction) to achieve the desired viscosity of the slickwater mixture. 0.001 is recommended. </a:t>
            </a:r>
          </a:p>
        </p:txBody>
      </p:sp>
      <p:pic>
        <p:nvPicPr>
          <p:cNvPr id="11" name="Picture 10">
            <a:extLst>
              <a:ext uri="{FF2B5EF4-FFF2-40B4-BE49-F238E27FC236}">
                <a16:creationId xmlns:a16="http://schemas.microsoft.com/office/drawing/2014/main" id="{44484EF1-264A-1D49-BF01-D67B2E0A6EE5}"/>
              </a:ext>
            </a:extLst>
          </p:cNvPr>
          <p:cNvPicPr>
            <a:picLocks noChangeAspect="1"/>
          </p:cNvPicPr>
          <p:nvPr/>
        </p:nvPicPr>
        <p:blipFill>
          <a:blip r:embed="rId2"/>
          <a:stretch>
            <a:fillRect/>
          </a:stretch>
        </p:blipFill>
        <p:spPr>
          <a:xfrm>
            <a:off x="228548" y="1391796"/>
            <a:ext cx="6104158" cy="2626082"/>
          </a:xfrm>
          <a:prstGeom prst="rect">
            <a:avLst/>
          </a:prstGeom>
        </p:spPr>
      </p:pic>
      <p:sp>
        <p:nvSpPr>
          <p:cNvPr id="12" name="Oval 11">
            <a:extLst>
              <a:ext uri="{FF2B5EF4-FFF2-40B4-BE49-F238E27FC236}">
                <a16:creationId xmlns:a16="http://schemas.microsoft.com/office/drawing/2014/main" id="{38A5D73E-6CB4-4633-9B6E-4AE6DEAD6081}"/>
              </a:ext>
            </a:extLst>
          </p:cNvPr>
          <p:cNvSpPr/>
          <p:nvPr/>
        </p:nvSpPr>
        <p:spPr>
          <a:xfrm>
            <a:off x="5783280" y="1615486"/>
            <a:ext cx="625437"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89D26C3-3971-8214-69C9-FB01C8892E00}"/>
              </a:ext>
            </a:extLst>
          </p:cNvPr>
          <p:cNvPicPr>
            <a:picLocks noChangeAspect="1"/>
          </p:cNvPicPr>
          <p:nvPr/>
        </p:nvPicPr>
        <p:blipFill>
          <a:blip r:embed="rId3"/>
          <a:stretch>
            <a:fillRect/>
          </a:stretch>
        </p:blipFill>
        <p:spPr>
          <a:xfrm>
            <a:off x="6517282" y="1537710"/>
            <a:ext cx="5633998" cy="4818639"/>
          </a:xfrm>
          <a:prstGeom prst="rect">
            <a:avLst/>
          </a:prstGeom>
        </p:spPr>
      </p:pic>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248346C4-ABF3-2C76-7D2F-5C28D3C01929}"/>
                  </a:ext>
                </a:extLst>
              </p14:cNvPr>
              <p14:cNvContentPartPr/>
              <p14:nvPr/>
            </p14:nvContentPartPr>
            <p14:xfrm>
              <a:off x="5037334" y="4231631"/>
              <a:ext cx="1226520" cy="1994760"/>
            </p14:xfrm>
          </p:contentPart>
        </mc:Choice>
        <mc:Fallback xmlns="">
          <p:pic>
            <p:nvPicPr>
              <p:cNvPr id="15" name="Ink 14">
                <a:extLst>
                  <a:ext uri="{FF2B5EF4-FFF2-40B4-BE49-F238E27FC236}">
                    <a16:creationId xmlns:a16="http://schemas.microsoft.com/office/drawing/2014/main" id="{248346C4-ABF3-2C76-7D2F-5C28D3C01929}"/>
                  </a:ext>
                </a:extLst>
              </p:cNvPr>
              <p:cNvPicPr/>
              <p:nvPr/>
            </p:nvPicPr>
            <p:blipFill>
              <a:blip r:embed="rId5"/>
              <a:stretch>
                <a:fillRect/>
              </a:stretch>
            </p:blipFill>
            <p:spPr>
              <a:xfrm>
                <a:off x="5028334" y="4222631"/>
                <a:ext cx="1244160" cy="2012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383845DC-FEFC-9D61-ACF6-754737E899A4}"/>
                  </a:ext>
                </a:extLst>
              </p14:cNvPr>
              <p14:cNvContentPartPr/>
              <p14:nvPr/>
            </p14:nvContentPartPr>
            <p14:xfrm>
              <a:off x="6225334" y="6109031"/>
              <a:ext cx="214560" cy="97560"/>
            </p14:xfrm>
          </p:contentPart>
        </mc:Choice>
        <mc:Fallback xmlns="">
          <p:pic>
            <p:nvPicPr>
              <p:cNvPr id="18" name="Ink 17">
                <a:extLst>
                  <a:ext uri="{FF2B5EF4-FFF2-40B4-BE49-F238E27FC236}">
                    <a16:creationId xmlns:a16="http://schemas.microsoft.com/office/drawing/2014/main" id="{383845DC-FEFC-9D61-ACF6-754737E899A4}"/>
                  </a:ext>
                </a:extLst>
              </p:cNvPr>
              <p:cNvPicPr/>
              <p:nvPr/>
            </p:nvPicPr>
            <p:blipFill>
              <a:blip r:embed="rId7"/>
              <a:stretch>
                <a:fillRect/>
              </a:stretch>
            </p:blipFill>
            <p:spPr>
              <a:xfrm>
                <a:off x="6216334" y="6100031"/>
                <a:ext cx="2322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8D278066-4CF6-3B21-5B65-3A4EBC204C22}"/>
                  </a:ext>
                </a:extLst>
              </p14:cNvPr>
              <p14:cNvContentPartPr/>
              <p14:nvPr/>
            </p14:nvContentPartPr>
            <p14:xfrm>
              <a:off x="6215974" y="6215951"/>
              <a:ext cx="224280" cy="136440"/>
            </p14:xfrm>
          </p:contentPart>
        </mc:Choice>
        <mc:Fallback xmlns="">
          <p:pic>
            <p:nvPicPr>
              <p:cNvPr id="20" name="Ink 19">
                <a:extLst>
                  <a:ext uri="{FF2B5EF4-FFF2-40B4-BE49-F238E27FC236}">
                    <a16:creationId xmlns:a16="http://schemas.microsoft.com/office/drawing/2014/main" id="{8D278066-4CF6-3B21-5B65-3A4EBC204C22}"/>
                  </a:ext>
                </a:extLst>
              </p:cNvPr>
              <p:cNvPicPr/>
              <p:nvPr/>
            </p:nvPicPr>
            <p:blipFill>
              <a:blip r:embed="rId9"/>
              <a:stretch>
                <a:fillRect/>
              </a:stretch>
            </p:blipFill>
            <p:spPr>
              <a:xfrm>
                <a:off x="6206974" y="6207311"/>
                <a:ext cx="241920" cy="154080"/>
              </a:xfrm>
              <a:prstGeom prst="rect">
                <a:avLst/>
              </a:prstGeom>
            </p:spPr>
          </p:pic>
        </mc:Fallback>
      </mc:AlternateContent>
      <p:sp>
        <p:nvSpPr>
          <p:cNvPr id="21" name="Rectangle 20">
            <a:extLst>
              <a:ext uri="{FF2B5EF4-FFF2-40B4-BE49-F238E27FC236}">
                <a16:creationId xmlns:a16="http://schemas.microsoft.com/office/drawing/2014/main" id="{3BE381B7-B89D-4E0E-9B93-D484058F62D8}"/>
              </a:ext>
            </a:extLst>
          </p:cNvPr>
          <p:cNvSpPr/>
          <p:nvPr/>
        </p:nvSpPr>
        <p:spPr>
          <a:xfrm>
            <a:off x="7091463" y="6000077"/>
            <a:ext cx="5050089" cy="32798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D44621E-FB8F-DC75-3113-72D48DDF6473}"/>
              </a:ext>
            </a:extLst>
          </p:cNvPr>
          <p:cNvSpPr/>
          <p:nvPr/>
        </p:nvSpPr>
        <p:spPr>
          <a:xfrm>
            <a:off x="356680" y="3429000"/>
            <a:ext cx="2804809" cy="588878"/>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13690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6889CD-B6BE-248D-B24D-5D94F70979F1}"/>
              </a:ext>
            </a:extLst>
          </p:cNvPr>
          <p:cNvSpPr>
            <a:spLocks noGrp="1"/>
          </p:cNvSpPr>
          <p:nvPr>
            <p:ph type="sldNum" sz="quarter" idx="12"/>
          </p:nvPr>
        </p:nvSpPr>
        <p:spPr/>
        <p:txBody>
          <a:bodyPr/>
          <a:lstStyle/>
          <a:p>
            <a:fld id="{EDD5F93E-BA5F-F548-A31E-0AA1C4D7945C}" type="slidenum">
              <a:rPr lang="en-US" smtClean="0"/>
              <a:pPr/>
              <a:t>55</a:t>
            </a:fld>
            <a:endParaRPr lang="en-US" dirty="0"/>
          </a:p>
        </p:txBody>
      </p:sp>
      <p:sp>
        <p:nvSpPr>
          <p:cNvPr id="3" name="Title 2">
            <a:extLst>
              <a:ext uri="{FF2B5EF4-FFF2-40B4-BE49-F238E27FC236}">
                <a16:creationId xmlns:a16="http://schemas.microsoft.com/office/drawing/2014/main" id="{4200E5C1-340C-CA8D-4605-C67178D95982}"/>
              </a:ext>
            </a:extLst>
          </p:cNvPr>
          <p:cNvSpPr>
            <a:spLocks noGrp="1"/>
          </p:cNvSpPr>
          <p:nvPr>
            <p:ph type="title"/>
          </p:nvPr>
        </p:nvSpPr>
        <p:spPr/>
        <p:txBody>
          <a:bodyPr/>
          <a:lstStyle/>
          <a:p>
            <a:r>
              <a:rPr lang="en-US" dirty="0"/>
              <a:t>Water solutes: add slickwater (slide 3 of 4)</a:t>
            </a:r>
          </a:p>
        </p:txBody>
      </p:sp>
      <p:sp>
        <p:nvSpPr>
          <p:cNvPr id="16" name="TextBox 15">
            <a:extLst>
              <a:ext uri="{FF2B5EF4-FFF2-40B4-BE49-F238E27FC236}">
                <a16:creationId xmlns:a16="http://schemas.microsoft.com/office/drawing/2014/main" id="{52B94839-0FD5-423A-0F5F-94B71E6E2934}"/>
              </a:ext>
            </a:extLst>
          </p:cNvPr>
          <p:cNvSpPr txBox="1"/>
          <p:nvPr/>
        </p:nvSpPr>
        <p:spPr>
          <a:xfrm>
            <a:off x="653143" y="1000821"/>
            <a:ext cx="9495099" cy="369332"/>
          </a:xfrm>
          <a:prstGeom prst="rect">
            <a:avLst/>
          </a:prstGeom>
          <a:noFill/>
        </p:spPr>
        <p:txBody>
          <a:bodyPr wrap="square" rtlCol="0">
            <a:spAutoFit/>
          </a:bodyPr>
          <a:lstStyle/>
          <a:p>
            <a:pPr marL="342900" indent="-342900" algn="l">
              <a:buFont typeface="+mj-lt"/>
              <a:buAutoNum type="arabicPeriod" startAt="4"/>
            </a:pPr>
            <a:r>
              <a:rPr lang="en-US" dirty="0"/>
              <a:t>Use the water solutes wizard to adjust the properties of FR to mimic slickwater</a:t>
            </a:r>
          </a:p>
        </p:txBody>
      </p:sp>
      <p:pic>
        <p:nvPicPr>
          <p:cNvPr id="4" name="Picture 3">
            <a:extLst>
              <a:ext uri="{FF2B5EF4-FFF2-40B4-BE49-F238E27FC236}">
                <a16:creationId xmlns:a16="http://schemas.microsoft.com/office/drawing/2014/main" id="{420D027A-227F-A6A3-F6EF-A85A7D90EE1D}"/>
              </a:ext>
            </a:extLst>
          </p:cNvPr>
          <p:cNvPicPr>
            <a:picLocks noChangeAspect="1"/>
          </p:cNvPicPr>
          <p:nvPr/>
        </p:nvPicPr>
        <p:blipFill>
          <a:blip r:embed="rId2"/>
          <a:stretch>
            <a:fillRect/>
          </a:stretch>
        </p:blipFill>
        <p:spPr>
          <a:xfrm>
            <a:off x="4662743" y="1397797"/>
            <a:ext cx="6273442" cy="4342645"/>
          </a:xfrm>
          <a:prstGeom prst="rect">
            <a:avLst/>
          </a:prstGeom>
        </p:spPr>
      </p:pic>
      <p:pic>
        <p:nvPicPr>
          <p:cNvPr id="6" name="Picture 5">
            <a:extLst>
              <a:ext uri="{FF2B5EF4-FFF2-40B4-BE49-F238E27FC236}">
                <a16:creationId xmlns:a16="http://schemas.microsoft.com/office/drawing/2014/main" id="{A2CF01DC-B091-0172-3889-7A2701F634EA}"/>
              </a:ext>
            </a:extLst>
          </p:cNvPr>
          <p:cNvPicPr>
            <a:picLocks noChangeAspect="1"/>
          </p:cNvPicPr>
          <p:nvPr/>
        </p:nvPicPr>
        <p:blipFill>
          <a:blip r:embed="rId3"/>
          <a:srcRect b="10114"/>
          <a:stretch/>
        </p:blipFill>
        <p:spPr>
          <a:xfrm>
            <a:off x="6358931" y="5262664"/>
            <a:ext cx="5383319" cy="1595335"/>
          </a:xfrm>
          <a:prstGeom prst="rect">
            <a:avLst/>
          </a:prstGeom>
        </p:spPr>
      </p:pic>
      <p:pic>
        <p:nvPicPr>
          <p:cNvPr id="9" name="Picture 8">
            <a:extLst>
              <a:ext uri="{FF2B5EF4-FFF2-40B4-BE49-F238E27FC236}">
                <a16:creationId xmlns:a16="http://schemas.microsoft.com/office/drawing/2014/main" id="{8760F853-4E5F-CF0E-2A3E-CAC337BF7956}"/>
              </a:ext>
            </a:extLst>
          </p:cNvPr>
          <p:cNvPicPr>
            <a:picLocks noChangeAspect="1"/>
          </p:cNvPicPr>
          <p:nvPr/>
        </p:nvPicPr>
        <p:blipFill>
          <a:blip r:embed="rId4"/>
          <a:stretch>
            <a:fillRect/>
          </a:stretch>
        </p:blipFill>
        <p:spPr>
          <a:xfrm>
            <a:off x="329951" y="1450793"/>
            <a:ext cx="3529746" cy="3610249"/>
          </a:xfrm>
          <a:prstGeom prst="rect">
            <a:avLst/>
          </a:prstGeom>
        </p:spPr>
      </p:pic>
      <p:sp>
        <p:nvSpPr>
          <p:cNvPr id="17" name="Oval 16">
            <a:extLst>
              <a:ext uri="{FF2B5EF4-FFF2-40B4-BE49-F238E27FC236}">
                <a16:creationId xmlns:a16="http://schemas.microsoft.com/office/drawing/2014/main" id="{71A561FE-9AE1-350C-D3D4-6975F9387F27}"/>
              </a:ext>
            </a:extLst>
          </p:cNvPr>
          <p:cNvSpPr/>
          <p:nvPr/>
        </p:nvSpPr>
        <p:spPr>
          <a:xfrm>
            <a:off x="329951" y="2708813"/>
            <a:ext cx="1528032"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C3A5E5C-800A-A712-7FEE-5B969433133E}"/>
              </a:ext>
            </a:extLst>
          </p:cNvPr>
          <p:cNvSpPr/>
          <p:nvPr/>
        </p:nvSpPr>
        <p:spPr>
          <a:xfrm>
            <a:off x="4776283" y="5389892"/>
            <a:ext cx="996302" cy="31164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D8A0B19-B4D1-0E37-2079-9ABB4D9EBDC2}"/>
              </a:ext>
            </a:extLst>
          </p:cNvPr>
          <p:cNvSpPr/>
          <p:nvPr/>
        </p:nvSpPr>
        <p:spPr>
          <a:xfrm>
            <a:off x="7295745" y="6546360"/>
            <a:ext cx="908993" cy="31164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Left Brace 19">
            <a:extLst>
              <a:ext uri="{FF2B5EF4-FFF2-40B4-BE49-F238E27FC236}">
                <a16:creationId xmlns:a16="http://schemas.microsoft.com/office/drawing/2014/main" id="{E92F395F-FA42-1944-7B33-7A49D472E4E4}"/>
              </a:ext>
            </a:extLst>
          </p:cNvPr>
          <p:cNvSpPr/>
          <p:nvPr/>
        </p:nvSpPr>
        <p:spPr>
          <a:xfrm>
            <a:off x="4406838" y="2849094"/>
            <a:ext cx="353815" cy="2228740"/>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1" name="Left Brace 20">
            <a:extLst>
              <a:ext uri="{FF2B5EF4-FFF2-40B4-BE49-F238E27FC236}">
                <a16:creationId xmlns:a16="http://schemas.microsoft.com/office/drawing/2014/main" id="{B7B49447-CD8F-486C-0420-7D79AC31F92B}"/>
              </a:ext>
            </a:extLst>
          </p:cNvPr>
          <p:cNvSpPr/>
          <p:nvPr/>
        </p:nvSpPr>
        <p:spPr>
          <a:xfrm>
            <a:off x="6249433" y="5908838"/>
            <a:ext cx="218995" cy="395852"/>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grpSp>
        <p:nvGrpSpPr>
          <p:cNvPr id="28" name="Group 27">
            <a:extLst>
              <a:ext uri="{FF2B5EF4-FFF2-40B4-BE49-F238E27FC236}">
                <a16:creationId xmlns:a16="http://schemas.microsoft.com/office/drawing/2014/main" id="{9ACA9282-B300-9338-F1C3-8662B28C93BB}"/>
              </a:ext>
            </a:extLst>
          </p:cNvPr>
          <p:cNvGrpSpPr/>
          <p:nvPr/>
        </p:nvGrpSpPr>
        <p:grpSpPr>
          <a:xfrm>
            <a:off x="5495606" y="5924295"/>
            <a:ext cx="641520" cy="283320"/>
            <a:chOff x="5505334" y="5992391"/>
            <a:chExt cx="641520" cy="283320"/>
          </a:xfrm>
        </p:grpSpPr>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A874F870-350A-DF0E-69F6-25037CFECE07}"/>
                    </a:ext>
                  </a:extLst>
                </p14:cNvPr>
                <p14:cNvContentPartPr/>
                <p14:nvPr/>
              </p14:nvContentPartPr>
              <p14:xfrm>
                <a:off x="5505334" y="5992391"/>
                <a:ext cx="532440" cy="185760"/>
              </p14:xfrm>
            </p:contentPart>
          </mc:Choice>
          <mc:Fallback xmlns="">
            <p:pic>
              <p:nvPicPr>
                <p:cNvPr id="26" name="Ink 25">
                  <a:extLst>
                    <a:ext uri="{FF2B5EF4-FFF2-40B4-BE49-F238E27FC236}">
                      <a16:creationId xmlns:a16="http://schemas.microsoft.com/office/drawing/2014/main" id="{A874F870-350A-DF0E-69F6-25037CFECE07}"/>
                    </a:ext>
                  </a:extLst>
                </p:cNvPr>
                <p:cNvPicPr/>
                <p:nvPr/>
              </p:nvPicPr>
              <p:blipFill>
                <a:blip r:embed="rId6"/>
                <a:stretch>
                  <a:fillRect/>
                </a:stretch>
              </p:blipFill>
              <p:spPr>
                <a:xfrm>
                  <a:off x="5496694" y="5983391"/>
                  <a:ext cx="5500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7" name="Ink 26">
                  <a:extLst>
                    <a:ext uri="{FF2B5EF4-FFF2-40B4-BE49-F238E27FC236}">
                      <a16:creationId xmlns:a16="http://schemas.microsoft.com/office/drawing/2014/main" id="{57365AA7-65B8-6502-F512-10F6F919450E}"/>
                    </a:ext>
                  </a:extLst>
                </p14:cNvPr>
                <p14:cNvContentPartPr/>
                <p14:nvPr/>
              </p14:nvContentPartPr>
              <p14:xfrm>
                <a:off x="5963254" y="6060071"/>
                <a:ext cx="183600" cy="215640"/>
              </p14:xfrm>
            </p:contentPart>
          </mc:Choice>
          <mc:Fallback xmlns="">
            <p:pic>
              <p:nvPicPr>
                <p:cNvPr id="27" name="Ink 26">
                  <a:extLst>
                    <a:ext uri="{FF2B5EF4-FFF2-40B4-BE49-F238E27FC236}">
                      <a16:creationId xmlns:a16="http://schemas.microsoft.com/office/drawing/2014/main" id="{57365AA7-65B8-6502-F512-10F6F919450E}"/>
                    </a:ext>
                  </a:extLst>
                </p:cNvPr>
                <p:cNvPicPr/>
                <p:nvPr/>
              </p:nvPicPr>
              <p:blipFill>
                <a:blip r:embed="rId8"/>
                <a:stretch>
                  <a:fillRect/>
                </a:stretch>
              </p:blipFill>
              <p:spPr>
                <a:xfrm>
                  <a:off x="5954254" y="6051431"/>
                  <a:ext cx="201240" cy="233280"/>
                </a:xfrm>
                <a:prstGeom prst="rect">
                  <a:avLst/>
                </a:prstGeom>
              </p:spPr>
            </p:pic>
          </mc:Fallback>
        </mc:AlternateContent>
      </p:grpSp>
      <p:grpSp>
        <p:nvGrpSpPr>
          <p:cNvPr id="34" name="Group 33">
            <a:extLst>
              <a:ext uri="{FF2B5EF4-FFF2-40B4-BE49-F238E27FC236}">
                <a16:creationId xmlns:a16="http://schemas.microsoft.com/office/drawing/2014/main" id="{5476E654-FCE0-545E-95CB-5F8F81B978A8}"/>
              </a:ext>
            </a:extLst>
          </p:cNvPr>
          <p:cNvGrpSpPr/>
          <p:nvPr/>
        </p:nvGrpSpPr>
        <p:grpSpPr>
          <a:xfrm>
            <a:off x="2412214" y="2907911"/>
            <a:ext cx="1917360" cy="361080"/>
            <a:chOff x="2412214" y="2907911"/>
            <a:chExt cx="1917360" cy="361080"/>
          </a:xfrm>
        </p:grpSpPr>
        <mc:AlternateContent xmlns:mc="http://schemas.openxmlformats.org/markup-compatibility/2006" xmlns:p14="http://schemas.microsoft.com/office/powerpoint/2010/main">
          <mc:Choice Requires="p14">
            <p:contentPart p14:bwMode="auto" r:id="rId9">
              <p14:nvContentPartPr>
                <p14:cNvPr id="32" name="Ink 31">
                  <a:extLst>
                    <a:ext uri="{FF2B5EF4-FFF2-40B4-BE49-F238E27FC236}">
                      <a16:creationId xmlns:a16="http://schemas.microsoft.com/office/drawing/2014/main" id="{5EB06D8C-4B51-1440-97DD-4BA4BDCE6798}"/>
                    </a:ext>
                  </a:extLst>
                </p14:cNvPr>
                <p14:cNvContentPartPr/>
                <p14:nvPr/>
              </p14:nvContentPartPr>
              <p14:xfrm>
                <a:off x="2412214" y="2907911"/>
                <a:ext cx="1818360" cy="242640"/>
              </p14:xfrm>
            </p:contentPart>
          </mc:Choice>
          <mc:Fallback xmlns="">
            <p:pic>
              <p:nvPicPr>
                <p:cNvPr id="32" name="Ink 31">
                  <a:extLst>
                    <a:ext uri="{FF2B5EF4-FFF2-40B4-BE49-F238E27FC236}">
                      <a16:creationId xmlns:a16="http://schemas.microsoft.com/office/drawing/2014/main" id="{5EB06D8C-4B51-1440-97DD-4BA4BDCE6798}"/>
                    </a:ext>
                  </a:extLst>
                </p:cNvPr>
                <p:cNvPicPr/>
                <p:nvPr/>
              </p:nvPicPr>
              <p:blipFill>
                <a:blip r:embed="rId10"/>
                <a:stretch>
                  <a:fillRect/>
                </a:stretch>
              </p:blipFill>
              <p:spPr>
                <a:xfrm>
                  <a:off x="2403574" y="2898911"/>
                  <a:ext cx="183600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3" name="Ink 32">
                  <a:extLst>
                    <a:ext uri="{FF2B5EF4-FFF2-40B4-BE49-F238E27FC236}">
                      <a16:creationId xmlns:a16="http://schemas.microsoft.com/office/drawing/2014/main" id="{60388AC6-9419-0B74-5B98-530FF9E00DAF}"/>
                    </a:ext>
                  </a:extLst>
                </p14:cNvPr>
                <p14:cNvContentPartPr/>
                <p14:nvPr/>
              </p14:nvContentPartPr>
              <p14:xfrm>
                <a:off x="4067134" y="2995751"/>
                <a:ext cx="262440" cy="273240"/>
              </p14:xfrm>
            </p:contentPart>
          </mc:Choice>
          <mc:Fallback xmlns="">
            <p:pic>
              <p:nvPicPr>
                <p:cNvPr id="33" name="Ink 32">
                  <a:extLst>
                    <a:ext uri="{FF2B5EF4-FFF2-40B4-BE49-F238E27FC236}">
                      <a16:creationId xmlns:a16="http://schemas.microsoft.com/office/drawing/2014/main" id="{60388AC6-9419-0B74-5B98-530FF9E00DAF}"/>
                    </a:ext>
                  </a:extLst>
                </p:cNvPr>
                <p:cNvPicPr/>
                <p:nvPr/>
              </p:nvPicPr>
              <p:blipFill>
                <a:blip r:embed="rId12"/>
                <a:stretch>
                  <a:fillRect/>
                </a:stretch>
              </p:blipFill>
              <p:spPr>
                <a:xfrm>
                  <a:off x="4058134" y="2987111"/>
                  <a:ext cx="280080" cy="290880"/>
                </a:xfrm>
                <a:prstGeom prst="rect">
                  <a:avLst/>
                </a:prstGeom>
              </p:spPr>
            </p:pic>
          </mc:Fallback>
        </mc:AlternateContent>
      </p:grpSp>
    </p:spTree>
    <p:extLst>
      <p:ext uri="{BB962C8B-B14F-4D97-AF65-F5344CB8AC3E}">
        <p14:creationId xmlns:p14="http://schemas.microsoft.com/office/powerpoint/2010/main" val="37168765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A471E-D74F-964C-C287-F3E0C8941C1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3739EE-1F13-4EA2-A7A1-8E8719C58F12}"/>
              </a:ext>
            </a:extLst>
          </p:cNvPr>
          <p:cNvSpPr>
            <a:spLocks noGrp="1"/>
          </p:cNvSpPr>
          <p:nvPr>
            <p:ph type="sldNum" sz="quarter" idx="12"/>
          </p:nvPr>
        </p:nvSpPr>
        <p:spPr/>
        <p:txBody>
          <a:bodyPr/>
          <a:lstStyle/>
          <a:p>
            <a:fld id="{EDD5F93E-BA5F-F548-A31E-0AA1C4D7945C}" type="slidenum">
              <a:rPr lang="en-US" smtClean="0"/>
              <a:pPr/>
              <a:t>56</a:t>
            </a:fld>
            <a:endParaRPr lang="en-US" dirty="0"/>
          </a:p>
        </p:txBody>
      </p:sp>
      <p:sp>
        <p:nvSpPr>
          <p:cNvPr id="3" name="Title 2">
            <a:extLst>
              <a:ext uri="{FF2B5EF4-FFF2-40B4-BE49-F238E27FC236}">
                <a16:creationId xmlns:a16="http://schemas.microsoft.com/office/drawing/2014/main" id="{BB61E518-F8C9-E6B0-F6CA-14734AA3BC38}"/>
              </a:ext>
            </a:extLst>
          </p:cNvPr>
          <p:cNvSpPr>
            <a:spLocks noGrp="1"/>
          </p:cNvSpPr>
          <p:nvPr>
            <p:ph type="title"/>
          </p:nvPr>
        </p:nvSpPr>
        <p:spPr/>
        <p:txBody>
          <a:bodyPr/>
          <a:lstStyle/>
          <a:p>
            <a:r>
              <a:rPr lang="en-US" dirty="0"/>
              <a:t>Water solutes: add slickwater (slide 4 of 4)</a:t>
            </a:r>
          </a:p>
        </p:txBody>
      </p:sp>
      <p:sp>
        <p:nvSpPr>
          <p:cNvPr id="16" name="TextBox 15">
            <a:extLst>
              <a:ext uri="{FF2B5EF4-FFF2-40B4-BE49-F238E27FC236}">
                <a16:creationId xmlns:a16="http://schemas.microsoft.com/office/drawing/2014/main" id="{1B55B317-D78E-45CB-AF97-E9C9B0280FC9}"/>
              </a:ext>
            </a:extLst>
          </p:cNvPr>
          <p:cNvSpPr txBox="1"/>
          <p:nvPr/>
        </p:nvSpPr>
        <p:spPr>
          <a:xfrm>
            <a:off x="653143" y="1000821"/>
            <a:ext cx="9495099" cy="369332"/>
          </a:xfrm>
          <a:prstGeom prst="rect">
            <a:avLst/>
          </a:prstGeom>
          <a:noFill/>
        </p:spPr>
        <p:txBody>
          <a:bodyPr wrap="square" rtlCol="0">
            <a:spAutoFit/>
          </a:bodyPr>
          <a:lstStyle/>
          <a:p>
            <a:pPr marL="342900" indent="-342900" algn="l">
              <a:buFont typeface="+mj-lt"/>
              <a:buAutoNum type="arabicPeriod" startAt="5"/>
            </a:pPr>
            <a:r>
              <a:rPr lang="en-US" dirty="0"/>
              <a:t>Observe that ‘slickwater’ viscosities now look like slickwater</a:t>
            </a:r>
          </a:p>
        </p:txBody>
      </p:sp>
      <p:pic>
        <p:nvPicPr>
          <p:cNvPr id="5" name="Picture 4">
            <a:extLst>
              <a:ext uri="{FF2B5EF4-FFF2-40B4-BE49-F238E27FC236}">
                <a16:creationId xmlns:a16="http://schemas.microsoft.com/office/drawing/2014/main" id="{508D9ED0-F14C-6339-0D15-D0A553520725}"/>
              </a:ext>
            </a:extLst>
          </p:cNvPr>
          <p:cNvPicPr>
            <a:picLocks noChangeAspect="1"/>
          </p:cNvPicPr>
          <p:nvPr/>
        </p:nvPicPr>
        <p:blipFill>
          <a:blip r:embed="rId2"/>
          <a:stretch>
            <a:fillRect/>
          </a:stretch>
        </p:blipFill>
        <p:spPr>
          <a:xfrm>
            <a:off x="240847" y="1506342"/>
            <a:ext cx="5446135" cy="4657964"/>
          </a:xfrm>
          <a:prstGeom prst="rect">
            <a:avLst/>
          </a:prstGeom>
        </p:spPr>
      </p:pic>
      <p:pic>
        <p:nvPicPr>
          <p:cNvPr id="9" name="Picture 8">
            <a:extLst>
              <a:ext uri="{FF2B5EF4-FFF2-40B4-BE49-F238E27FC236}">
                <a16:creationId xmlns:a16="http://schemas.microsoft.com/office/drawing/2014/main" id="{5B92C559-C8B1-DDC5-FCBC-78DBFE3CB501}"/>
              </a:ext>
            </a:extLst>
          </p:cNvPr>
          <p:cNvPicPr>
            <a:picLocks noChangeAspect="1"/>
          </p:cNvPicPr>
          <p:nvPr/>
        </p:nvPicPr>
        <p:blipFill>
          <a:blip r:embed="rId3"/>
          <a:stretch>
            <a:fillRect/>
          </a:stretch>
        </p:blipFill>
        <p:spPr>
          <a:xfrm>
            <a:off x="6394106" y="1506343"/>
            <a:ext cx="5448328" cy="4657964"/>
          </a:xfrm>
          <a:prstGeom prst="rect">
            <a:avLst/>
          </a:prstGeom>
        </p:spPr>
      </p:pic>
      <p:grpSp>
        <p:nvGrpSpPr>
          <p:cNvPr id="17" name="Group 16">
            <a:extLst>
              <a:ext uri="{FF2B5EF4-FFF2-40B4-BE49-F238E27FC236}">
                <a16:creationId xmlns:a16="http://schemas.microsoft.com/office/drawing/2014/main" id="{2908B7FC-0B4F-A7EA-F40F-860ACA6D0AA1}"/>
              </a:ext>
            </a:extLst>
          </p:cNvPr>
          <p:cNvGrpSpPr/>
          <p:nvPr/>
        </p:nvGrpSpPr>
        <p:grpSpPr>
          <a:xfrm rot="21410888">
            <a:off x="4338238" y="3861980"/>
            <a:ext cx="2016000" cy="285480"/>
            <a:chOff x="4309054" y="3774431"/>
            <a:chExt cx="2016000" cy="285480"/>
          </a:xfrm>
        </p:grpSpPr>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93E65BB7-5BF0-059A-4E86-AD65C422C3C3}"/>
                    </a:ext>
                  </a:extLst>
                </p14:cNvPr>
                <p14:cNvContentPartPr/>
                <p14:nvPr/>
              </p14:nvContentPartPr>
              <p14:xfrm>
                <a:off x="4309054" y="3812951"/>
                <a:ext cx="1896480" cy="59040"/>
              </p14:xfrm>
            </p:contentPart>
          </mc:Choice>
          <mc:Fallback xmlns="">
            <p:pic>
              <p:nvPicPr>
                <p:cNvPr id="10" name="Ink 9">
                  <a:extLst>
                    <a:ext uri="{FF2B5EF4-FFF2-40B4-BE49-F238E27FC236}">
                      <a16:creationId xmlns:a16="http://schemas.microsoft.com/office/drawing/2014/main" id="{93E65BB7-5BF0-059A-4E86-AD65C422C3C3}"/>
                    </a:ext>
                  </a:extLst>
                </p:cNvPr>
                <p:cNvPicPr/>
                <p:nvPr/>
              </p:nvPicPr>
              <p:blipFill>
                <a:blip r:embed="rId5"/>
                <a:stretch>
                  <a:fillRect/>
                </a:stretch>
              </p:blipFill>
              <p:spPr>
                <a:xfrm>
                  <a:off x="4300414" y="3803951"/>
                  <a:ext cx="19141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01E3602A-BFD9-5CCD-3C9F-A273ACAB650B}"/>
                    </a:ext>
                  </a:extLst>
                </p14:cNvPr>
                <p14:cNvContentPartPr/>
                <p14:nvPr/>
              </p14:nvContentPartPr>
              <p14:xfrm>
                <a:off x="6069814" y="3774431"/>
                <a:ext cx="255240" cy="285480"/>
              </p14:xfrm>
            </p:contentPart>
          </mc:Choice>
          <mc:Fallback xmlns="">
            <p:pic>
              <p:nvPicPr>
                <p:cNvPr id="11" name="Ink 10">
                  <a:extLst>
                    <a:ext uri="{FF2B5EF4-FFF2-40B4-BE49-F238E27FC236}">
                      <a16:creationId xmlns:a16="http://schemas.microsoft.com/office/drawing/2014/main" id="{01E3602A-BFD9-5CCD-3C9F-A273ACAB650B}"/>
                    </a:ext>
                  </a:extLst>
                </p:cNvPr>
                <p:cNvPicPr/>
                <p:nvPr/>
              </p:nvPicPr>
              <p:blipFill>
                <a:blip r:embed="rId7"/>
                <a:stretch>
                  <a:fillRect/>
                </a:stretch>
              </p:blipFill>
              <p:spPr>
                <a:xfrm>
                  <a:off x="6060814" y="3765431"/>
                  <a:ext cx="272880" cy="303120"/>
                </a:xfrm>
                <a:prstGeom prst="rect">
                  <a:avLst/>
                </a:prstGeom>
              </p:spPr>
            </p:pic>
          </mc:Fallback>
        </mc:AlternateContent>
      </p:grpSp>
      <p:cxnSp>
        <p:nvCxnSpPr>
          <p:cNvPr id="18" name="Straight Connector 17">
            <a:extLst>
              <a:ext uri="{FF2B5EF4-FFF2-40B4-BE49-F238E27FC236}">
                <a16:creationId xmlns:a16="http://schemas.microsoft.com/office/drawing/2014/main" id="{327AB5E7-A71F-9FAF-6CB8-E6270C448874}"/>
              </a:ext>
            </a:extLst>
          </p:cNvPr>
          <p:cNvCxnSpPr>
            <a:cxnSpLocks/>
          </p:cNvCxnSpPr>
          <p:nvPr/>
        </p:nvCxnSpPr>
        <p:spPr>
          <a:xfrm>
            <a:off x="6954237" y="4105855"/>
            <a:ext cx="3230621"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74482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D89AFC-D602-403E-99FD-B7DF2706F89E}"/>
              </a:ext>
            </a:extLst>
          </p:cNvPr>
          <p:cNvSpPr>
            <a:spLocks noGrp="1"/>
          </p:cNvSpPr>
          <p:nvPr>
            <p:ph type="sldNum" sz="quarter" idx="12"/>
          </p:nvPr>
        </p:nvSpPr>
        <p:spPr/>
        <p:txBody>
          <a:bodyPr/>
          <a:lstStyle/>
          <a:p>
            <a:fld id="{EDD5F93E-BA5F-F548-A31E-0AA1C4D7945C}" type="slidenum">
              <a:rPr lang="en-US" smtClean="0"/>
              <a:pPr/>
              <a:t>57</a:t>
            </a:fld>
            <a:endParaRPr lang="en-US" dirty="0"/>
          </a:p>
        </p:txBody>
      </p:sp>
      <p:sp>
        <p:nvSpPr>
          <p:cNvPr id="3" name="Title 2">
            <a:extLst>
              <a:ext uri="{FF2B5EF4-FFF2-40B4-BE49-F238E27FC236}">
                <a16:creationId xmlns:a16="http://schemas.microsoft.com/office/drawing/2014/main" id="{06BE083E-F53B-A436-7FD2-710050712B41}"/>
              </a:ext>
            </a:extLst>
          </p:cNvPr>
          <p:cNvSpPr>
            <a:spLocks noGrp="1"/>
          </p:cNvSpPr>
          <p:nvPr>
            <p:ph type="title"/>
          </p:nvPr>
        </p:nvSpPr>
        <p:spPr/>
        <p:txBody>
          <a:bodyPr/>
          <a:lstStyle/>
          <a:p>
            <a:r>
              <a:rPr lang="en-US" dirty="0"/>
              <a:t>Well controls: add MB1 injection sequence (slide 1 of 3)</a:t>
            </a:r>
          </a:p>
        </p:txBody>
      </p:sp>
      <p:sp>
        <p:nvSpPr>
          <p:cNvPr id="4" name="TextBox 3">
            <a:extLst>
              <a:ext uri="{FF2B5EF4-FFF2-40B4-BE49-F238E27FC236}">
                <a16:creationId xmlns:a16="http://schemas.microsoft.com/office/drawing/2014/main" id="{7D5F3F8E-9C11-CCCB-D557-01EAAFE983B4}"/>
              </a:ext>
            </a:extLst>
          </p:cNvPr>
          <p:cNvSpPr txBox="1"/>
          <p:nvPr/>
        </p:nvSpPr>
        <p:spPr>
          <a:xfrm>
            <a:off x="586214" y="806569"/>
            <a:ext cx="5509786" cy="646331"/>
          </a:xfrm>
          <a:prstGeom prst="rect">
            <a:avLst/>
          </a:prstGeom>
          <a:noFill/>
        </p:spPr>
        <p:txBody>
          <a:bodyPr wrap="square" rtlCol="0">
            <a:spAutoFit/>
          </a:bodyPr>
          <a:lstStyle/>
          <a:p>
            <a:pPr algn="l"/>
            <a:r>
              <a:rPr lang="en-US" dirty="0"/>
              <a:t>Switch to the Well Controls panel</a:t>
            </a:r>
          </a:p>
          <a:p>
            <a:pPr marL="342900" indent="-342900" algn="l">
              <a:buFont typeface="+mj-lt"/>
              <a:buAutoNum type="arabicPeriod"/>
            </a:pPr>
            <a:r>
              <a:rPr lang="en-US" dirty="0"/>
              <a:t>Click “Add Block” to add new wellbore controls</a:t>
            </a:r>
          </a:p>
        </p:txBody>
      </p:sp>
      <p:pic>
        <p:nvPicPr>
          <p:cNvPr id="11" name="Picture 10">
            <a:extLst>
              <a:ext uri="{FF2B5EF4-FFF2-40B4-BE49-F238E27FC236}">
                <a16:creationId xmlns:a16="http://schemas.microsoft.com/office/drawing/2014/main" id="{9000CE1D-3D37-7E81-BA6D-23BD72A334D1}"/>
              </a:ext>
            </a:extLst>
          </p:cNvPr>
          <p:cNvPicPr>
            <a:picLocks noChangeAspect="1"/>
          </p:cNvPicPr>
          <p:nvPr/>
        </p:nvPicPr>
        <p:blipFill>
          <a:blip r:embed="rId2"/>
          <a:stretch>
            <a:fillRect/>
          </a:stretch>
        </p:blipFill>
        <p:spPr>
          <a:xfrm>
            <a:off x="1866991" y="1558445"/>
            <a:ext cx="8458018" cy="4980467"/>
          </a:xfrm>
          <a:prstGeom prst="rect">
            <a:avLst/>
          </a:prstGeom>
        </p:spPr>
      </p:pic>
      <p:sp>
        <p:nvSpPr>
          <p:cNvPr id="12" name="Oval 11">
            <a:extLst>
              <a:ext uri="{FF2B5EF4-FFF2-40B4-BE49-F238E27FC236}">
                <a16:creationId xmlns:a16="http://schemas.microsoft.com/office/drawing/2014/main" id="{D2078C1D-7A93-80AF-A948-0F9B511F43F4}"/>
              </a:ext>
            </a:extLst>
          </p:cNvPr>
          <p:cNvSpPr/>
          <p:nvPr/>
        </p:nvSpPr>
        <p:spPr>
          <a:xfrm>
            <a:off x="9227931" y="5339162"/>
            <a:ext cx="625437"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C9B2FAA-B480-259B-1035-B76C9360AFC3}"/>
              </a:ext>
            </a:extLst>
          </p:cNvPr>
          <p:cNvSpPr/>
          <p:nvPr/>
        </p:nvSpPr>
        <p:spPr>
          <a:xfrm>
            <a:off x="3874475" y="5012518"/>
            <a:ext cx="1242273"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94208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AA350-1476-FB94-A4A6-8027673884F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74580F-9B92-A7AA-7260-F6FEA218826C}"/>
              </a:ext>
            </a:extLst>
          </p:cNvPr>
          <p:cNvSpPr>
            <a:spLocks noGrp="1"/>
          </p:cNvSpPr>
          <p:nvPr>
            <p:ph type="sldNum" sz="quarter" idx="12"/>
          </p:nvPr>
        </p:nvSpPr>
        <p:spPr/>
        <p:txBody>
          <a:bodyPr/>
          <a:lstStyle/>
          <a:p>
            <a:fld id="{EDD5F93E-BA5F-F548-A31E-0AA1C4D7945C}" type="slidenum">
              <a:rPr lang="en-US" smtClean="0"/>
              <a:pPr/>
              <a:t>58</a:t>
            </a:fld>
            <a:endParaRPr lang="en-US" dirty="0"/>
          </a:p>
        </p:txBody>
      </p:sp>
      <p:sp>
        <p:nvSpPr>
          <p:cNvPr id="3" name="Title 2">
            <a:extLst>
              <a:ext uri="{FF2B5EF4-FFF2-40B4-BE49-F238E27FC236}">
                <a16:creationId xmlns:a16="http://schemas.microsoft.com/office/drawing/2014/main" id="{D0B30EA8-2CF3-D9BA-26ED-DA3A1E514731}"/>
              </a:ext>
            </a:extLst>
          </p:cNvPr>
          <p:cNvSpPr>
            <a:spLocks noGrp="1"/>
          </p:cNvSpPr>
          <p:nvPr>
            <p:ph type="title"/>
          </p:nvPr>
        </p:nvSpPr>
        <p:spPr/>
        <p:txBody>
          <a:bodyPr/>
          <a:lstStyle/>
          <a:p>
            <a:r>
              <a:rPr lang="en-US" dirty="0"/>
              <a:t>Well controls: add MB1 injection sequence (slide 2 of 3)</a:t>
            </a:r>
          </a:p>
        </p:txBody>
      </p:sp>
      <p:sp>
        <p:nvSpPr>
          <p:cNvPr id="4" name="TextBox 3">
            <a:extLst>
              <a:ext uri="{FF2B5EF4-FFF2-40B4-BE49-F238E27FC236}">
                <a16:creationId xmlns:a16="http://schemas.microsoft.com/office/drawing/2014/main" id="{AAE2F515-8FEE-B151-CE85-69A181C3516B}"/>
              </a:ext>
            </a:extLst>
          </p:cNvPr>
          <p:cNvSpPr txBox="1"/>
          <p:nvPr/>
        </p:nvSpPr>
        <p:spPr>
          <a:xfrm>
            <a:off x="586214" y="1079121"/>
            <a:ext cx="5509786" cy="369332"/>
          </a:xfrm>
          <a:prstGeom prst="rect">
            <a:avLst/>
          </a:prstGeom>
          <a:noFill/>
        </p:spPr>
        <p:txBody>
          <a:bodyPr wrap="square" rtlCol="0">
            <a:spAutoFit/>
          </a:bodyPr>
          <a:lstStyle/>
          <a:p>
            <a:pPr algn="l"/>
            <a:r>
              <a:rPr lang="en-US" dirty="0"/>
              <a:t>2. Change “Shut in” to “</a:t>
            </a:r>
            <a:r>
              <a:rPr lang="en-US" dirty="0" err="1"/>
              <a:t>InjectionSequence</a:t>
            </a:r>
            <a:r>
              <a:rPr lang="en-US" dirty="0"/>
              <a:t>”</a:t>
            </a:r>
          </a:p>
        </p:txBody>
      </p:sp>
      <p:pic>
        <p:nvPicPr>
          <p:cNvPr id="9" name="Picture 8">
            <a:extLst>
              <a:ext uri="{FF2B5EF4-FFF2-40B4-BE49-F238E27FC236}">
                <a16:creationId xmlns:a16="http://schemas.microsoft.com/office/drawing/2014/main" id="{F3585FE0-F70A-4C03-B0BB-9EFCCC190223}"/>
              </a:ext>
            </a:extLst>
          </p:cNvPr>
          <p:cNvPicPr>
            <a:picLocks noChangeAspect="1"/>
          </p:cNvPicPr>
          <p:nvPr/>
        </p:nvPicPr>
        <p:blipFill>
          <a:blip r:embed="rId2"/>
          <a:stretch>
            <a:fillRect/>
          </a:stretch>
        </p:blipFill>
        <p:spPr>
          <a:xfrm>
            <a:off x="1931137" y="1700364"/>
            <a:ext cx="8033682" cy="4838548"/>
          </a:xfrm>
          <a:prstGeom prst="rect">
            <a:avLst/>
          </a:prstGeom>
        </p:spPr>
      </p:pic>
      <p:sp>
        <p:nvSpPr>
          <p:cNvPr id="10" name="Rectangle 9">
            <a:extLst>
              <a:ext uri="{FF2B5EF4-FFF2-40B4-BE49-F238E27FC236}">
                <a16:creationId xmlns:a16="http://schemas.microsoft.com/office/drawing/2014/main" id="{720B7B15-E9CA-52B5-15BE-7A48A46E4E67}"/>
              </a:ext>
            </a:extLst>
          </p:cNvPr>
          <p:cNvSpPr/>
          <p:nvPr/>
        </p:nvSpPr>
        <p:spPr>
          <a:xfrm>
            <a:off x="2227181" y="5234072"/>
            <a:ext cx="6595806" cy="31164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75520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D89AFC-D602-403E-99FD-B7DF2706F89E}"/>
              </a:ext>
            </a:extLst>
          </p:cNvPr>
          <p:cNvSpPr>
            <a:spLocks noGrp="1"/>
          </p:cNvSpPr>
          <p:nvPr>
            <p:ph type="sldNum" sz="quarter" idx="12"/>
          </p:nvPr>
        </p:nvSpPr>
        <p:spPr/>
        <p:txBody>
          <a:bodyPr/>
          <a:lstStyle/>
          <a:p>
            <a:fld id="{EDD5F93E-BA5F-F548-A31E-0AA1C4D7945C}" type="slidenum">
              <a:rPr lang="en-US" smtClean="0"/>
              <a:pPr/>
              <a:t>59</a:t>
            </a:fld>
            <a:endParaRPr lang="en-US" dirty="0"/>
          </a:p>
        </p:txBody>
      </p:sp>
      <p:sp>
        <p:nvSpPr>
          <p:cNvPr id="3" name="Title 2">
            <a:extLst>
              <a:ext uri="{FF2B5EF4-FFF2-40B4-BE49-F238E27FC236}">
                <a16:creationId xmlns:a16="http://schemas.microsoft.com/office/drawing/2014/main" id="{06BE083E-F53B-A436-7FD2-710050712B41}"/>
              </a:ext>
            </a:extLst>
          </p:cNvPr>
          <p:cNvSpPr>
            <a:spLocks noGrp="1"/>
          </p:cNvSpPr>
          <p:nvPr>
            <p:ph type="title"/>
          </p:nvPr>
        </p:nvSpPr>
        <p:spPr/>
        <p:txBody>
          <a:bodyPr/>
          <a:lstStyle/>
          <a:p>
            <a:r>
              <a:rPr lang="en-US" dirty="0"/>
              <a:t>Well controls: add MB1 injection sequence (slide 3 of 3)</a:t>
            </a:r>
          </a:p>
        </p:txBody>
      </p:sp>
      <p:sp>
        <p:nvSpPr>
          <p:cNvPr id="4" name="TextBox 3">
            <a:extLst>
              <a:ext uri="{FF2B5EF4-FFF2-40B4-BE49-F238E27FC236}">
                <a16:creationId xmlns:a16="http://schemas.microsoft.com/office/drawing/2014/main" id="{7D5F3F8E-9C11-CCCB-D557-01EAAFE983B4}"/>
              </a:ext>
            </a:extLst>
          </p:cNvPr>
          <p:cNvSpPr txBox="1"/>
          <p:nvPr/>
        </p:nvSpPr>
        <p:spPr>
          <a:xfrm>
            <a:off x="586214" y="1079121"/>
            <a:ext cx="7442970" cy="2585323"/>
          </a:xfrm>
          <a:prstGeom prst="rect">
            <a:avLst/>
          </a:prstGeom>
          <a:noFill/>
        </p:spPr>
        <p:txBody>
          <a:bodyPr wrap="square" rtlCol="0">
            <a:spAutoFit/>
          </a:bodyPr>
          <a:lstStyle/>
          <a:p>
            <a:pPr marL="342900" indent="-342900" algn="l">
              <a:buFont typeface="+mj-lt"/>
              <a:buAutoNum type="arabicPeriod" startAt="3"/>
            </a:pPr>
            <a:r>
              <a:rPr lang="en-US" dirty="0"/>
              <a:t>Change injection units to “</a:t>
            </a:r>
            <a:r>
              <a:rPr lang="en-US" dirty="0" err="1"/>
              <a:t>massPerSlurryVolume</a:t>
            </a:r>
            <a:r>
              <a:rPr lang="en-US" dirty="0"/>
              <a:t>” and “</a:t>
            </a:r>
            <a:r>
              <a:rPr lang="en-US" dirty="0" err="1"/>
              <a:t>SlurryRate</a:t>
            </a:r>
            <a:r>
              <a:rPr lang="en-US" dirty="0"/>
              <a:t>”</a:t>
            </a:r>
          </a:p>
          <a:p>
            <a:pPr marL="342900" indent="-342900" algn="l">
              <a:buFont typeface="+mj-lt"/>
              <a:buAutoNum type="arabicPeriod" startAt="3"/>
            </a:pPr>
            <a:endParaRPr lang="en-US" dirty="0"/>
          </a:p>
          <a:p>
            <a:pPr marL="342900" indent="-342900" algn="l">
              <a:buFont typeface="+mj-lt"/>
              <a:buAutoNum type="arabicPeriod" startAt="3"/>
            </a:pPr>
            <a:endParaRPr lang="en-US" dirty="0"/>
          </a:p>
          <a:p>
            <a:pPr marL="342900" indent="-342900" algn="l">
              <a:buFont typeface="+mj-lt"/>
              <a:buAutoNum type="arabicPeriod" startAt="3"/>
            </a:pPr>
            <a:endParaRPr lang="en-US" dirty="0"/>
          </a:p>
          <a:p>
            <a:pPr marL="342900" indent="-342900" algn="l">
              <a:buFont typeface="+mj-lt"/>
              <a:buAutoNum type="arabicPeriod" startAt="3"/>
            </a:pPr>
            <a:endParaRPr lang="en-US" dirty="0"/>
          </a:p>
          <a:p>
            <a:pPr marL="342900" indent="-342900" algn="l">
              <a:buFont typeface="+mj-lt"/>
              <a:buAutoNum type="arabicPeriod" startAt="3"/>
            </a:pPr>
            <a:endParaRPr lang="en-US" dirty="0"/>
          </a:p>
          <a:p>
            <a:pPr marL="342900" indent="-342900" algn="l">
              <a:buFont typeface="+mj-lt"/>
              <a:buAutoNum type="arabicPeriod" startAt="3"/>
            </a:pPr>
            <a:endParaRPr lang="en-US" dirty="0"/>
          </a:p>
          <a:p>
            <a:pPr marL="342900" indent="-342900" algn="l">
              <a:buFont typeface="+mj-lt"/>
              <a:buAutoNum type="arabicPeriod" startAt="3"/>
            </a:pPr>
            <a:endParaRPr lang="en-US" dirty="0"/>
          </a:p>
          <a:p>
            <a:pPr marL="342900" indent="-342900">
              <a:buFont typeface="+mj-lt"/>
              <a:buAutoNum type="arabicPeriod" startAt="3"/>
            </a:pPr>
            <a:r>
              <a:rPr lang="en-US" dirty="0"/>
              <a:t>Input injection controls (from excel file, tab Stimulation design)</a:t>
            </a:r>
          </a:p>
        </p:txBody>
      </p:sp>
      <p:pic>
        <p:nvPicPr>
          <p:cNvPr id="14" name="Picture 13">
            <a:extLst>
              <a:ext uri="{FF2B5EF4-FFF2-40B4-BE49-F238E27FC236}">
                <a16:creationId xmlns:a16="http://schemas.microsoft.com/office/drawing/2014/main" id="{823AEA87-06B8-09CF-D2B9-8CFE6770315E}"/>
              </a:ext>
            </a:extLst>
          </p:cNvPr>
          <p:cNvPicPr>
            <a:picLocks noChangeAspect="1"/>
          </p:cNvPicPr>
          <p:nvPr/>
        </p:nvPicPr>
        <p:blipFill>
          <a:blip r:embed="rId2"/>
          <a:stretch>
            <a:fillRect/>
          </a:stretch>
        </p:blipFill>
        <p:spPr>
          <a:xfrm>
            <a:off x="508963" y="3645580"/>
            <a:ext cx="5087812" cy="1394915"/>
          </a:xfrm>
          <a:prstGeom prst="rect">
            <a:avLst/>
          </a:prstGeom>
        </p:spPr>
      </p:pic>
      <p:grpSp>
        <p:nvGrpSpPr>
          <p:cNvPr id="17" name="Group 16">
            <a:extLst>
              <a:ext uri="{FF2B5EF4-FFF2-40B4-BE49-F238E27FC236}">
                <a16:creationId xmlns:a16="http://schemas.microsoft.com/office/drawing/2014/main" id="{C41F2FD2-478C-A3A4-B76E-387AC622C8CF}"/>
              </a:ext>
            </a:extLst>
          </p:cNvPr>
          <p:cNvGrpSpPr/>
          <p:nvPr/>
        </p:nvGrpSpPr>
        <p:grpSpPr>
          <a:xfrm>
            <a:off x="2342199" y="4985048"/>
            <a:ext cx="1687680" cy="1251720"/>
            <a:chOff x="2342199" y="4985048"/>
            <a:chExt cx="1687680" cy="1251720"/>
          </a:xfrm>
        </p:grpSpPr>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9A1B7D7C-4133-D827-4F9E-71FE5715394B}"/>
                    </a:ext>
                  </a:extLst>
                </p14:cNvPr>
                <p14:cNvContentPartPr/>
                <p14:nvPr/>
              </p14:nvContentPartPr>
              <p14:xfrm>
                <a:off x="2342199" y="4985048"/>
                <a:ext cx="1479600" cy="1081080"/>
              </p14:xfrm>
            </p:contentPart>
          </mc:Choice>
          <mc:Fallback xmlns="">
            <p:pic>
              <p:nvPicPr>
                <p:cNvPr id="15" name="Ink 14">
                  <a:extLst>
                    <a:ext uri="{FF2B5EF4-FFF2-40B4-BE49-F238E27FC236}">
                      <a16:creationId xmlns:a16="http://schemas.microsoft.com/office/drawing/2014/main" id="{9A1B7D7C-4133-D827-4F9E-71FE5715394B}"/>
                    </a:ext>
                  </a:extLst>
                </p:cNvPr>
                <p:cNvPicPr/>
                <p:nvPr/>
              </p:nvPicPr>
              <p:blipFill>
                <a:blip r:embed="rId4"/>
                <a:stretch>
                  <a:fillRect/>
                </a:stretch>
              </p:blipFill>
              <p:spPr>
                <a:xfrm>
                  <a:off x="2333199" y="4976408"/>
                  <a:ext cx="1497240" cy="1098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3C50A71E-1869-33F9-9BE4-4DF8B56546C4}"/>
                    </a:ext>
                  </a:extLst>
                </p14:cNvPr>
                <p14:cNvContentPartPr/>
                <p14:nvPr/>
              </p14:nvContentPartPr>
              <p14:xfrm>
                <a:off x="3769599" y="5937248"/>
                <a:ext cx="260280" cy="299520"/>
              </p14:xfrm>
            </p:contentPart>
          </mc:Choice>
          <mc:Fallback xmlns="">
            <p:pic>
              <p:nvPicPr>
                <p:cNvPr id="16" name="Ink 15">
                  <a:extLst>
                    <a:ext uri="{FF2B5EF4-FFF2-40B4-BE49-F238E27FC236}">
                      <a16:creationId xmlns:a16="http://schemas.microsoft.com/office/drawing/2014/main" id="{3C50A71E-1869-33F9-9BE4-4DF8B56546C4}"/>
                    </a:ext>
                  </a:extLst>
                </p:cNvPr>
                <p:cNvPicPr/>
                <p:nvPr/>
              </p:nvPicPr>
              <p:blipFill>
                <a:blip r:embed="rId6"/>
                <a:stretch>
                  <a:fillRect/>
                </a:stretch>
              </p:blipFill>
              <p:spPr>
                <a:xfrm>
                  <a:off x="3760599" y="5928608"/>
                  <a:ext cx="277920" cy="317160"/>
                </a:xfrm>
                <a:prstGeom prst="rect">
                  <a:avLst/>
                </a:prstGeom>
              </p:spPr>
            </p:pic>
          </mc:Fallback>
        </mc:AlternateContent>
      </p:grpSp>
      <p:sp>
        <p:nvSpPr>
          <p:cNvPr id="20" name="TextBox 19">
            <a:extLst>
              <a:ext uri="{FF2B5EF4-FFF2-40B4-BE49-F238E27FC236}">
                <a16:creationId xmlns:a16="http://schemas.microsoft.com/office/drawing/2014/main" id="{8D7E04C1-9174-9AC3-AA94-E1333C90C5EB}"/>
              </a:ext>
            </a:extLst>
          </p:cNvPr>
          <p:cNvSpPr txBox="1"/>
          <p:nvPr/>
        </p:nvSpPr>
        <p:spPr>
          <a:xfrm>
            <a:off x="8106434" y="1734909"/>
            <a:ext cx="3854969" cy="1477328"/>
          </a:xfrm>
          <a:prstGeom prst="rect">
            <a:avLst/>
          </a:prstGeom>
          <a:noFill/>
        </p:spPr>
        <p:txBody>
          <a:bodyPr wrap="square" rtlCol="0">
            <a:spAutoFit/>
          </a:bodyPr>
          <a:lstStyle/>
          <a:p>
            <a:pPr algn="l"/>
            <a:r>
              <a:rPr lang="en-US" dirty="0"/>
              <a:t>Note: set max injection pressure to something arbitrarily high. The sim will consequently be rate controlled. We want to control injection rate, then will history match to treating pressures.</a:t>
            </a:r>
          </a:p>
        </p:txBody>
      </p:sp>
      <p:pic>
        <p:nvPicPr>
          <p:cNvPr id="22" name="Picture 21">
            <a:extLst>
              <a:ext uri="{FF2B5EF4-FFF2-40B4-BE49-F238E27FC236}">
                <a16:creationId xmlns:a16="http://schemas.microsoft.com/office/drawing/2014/main" id="{2E1ABE4C-EB3E-5927-9555-2896B2564D23}"/>
              </a:ext>
            </a:extLst>
          </p:cNvPr>
          <p:cNvPicPr>
            <a:picLocks noChangeAspect="1"/>
          </p:cNvPicPr>
          <p:nvPr/>
        </p:nvPicPr>
        <p:blipFill>
          <a:blip r:embed="rId7"/>
          <a:stretch>
            <a:fillRect/>
          </a:stretch>
        </p:blipFill>
        <p:spPr>
          <a:xfrm>
            <a:off x="4076065" y="4359216"/>
            <a:ext cx="8060739" cy="2449883"/>
          </a:xfrm>
          <a:prstGeom prst="rect">
            <a:avLst/>
          </a:prstGeom>
        </p:spPr>
      </p:pic>
      <p:pic>
        <p:nvPicPr>
          <p:cNvPr id="6" name="Picture 5">
            <a:extLst>
              <a:ext uri="{FF2B5EF4-FFF2-40B4-BE49-F238E27FC236}">
                <a16:creationId xmlns:a16="http://schemas.microsoft.com/office/drawing/2014/main" id="{755AF396-E882-3E7E-C8D1-2C4C01AB352A}"/>
              </a:ext>
            </a:extLst>
          </p:cNvPr>
          <p:cNvPicPr>
            <a:picLocks noChangeAspect="1"/>
          </p:cNvPicPr>
          <p:nvPr/>
        </p:nvPicPr>
        <p:blipFill>
          <a:blip r:embed="rId8"/>
          <a:srcRect r="21100"/>
          <a:stretch/>
        </p:blipFill>
        <p:spPr>
          <a:xfrm>
            <a:off x="586214" y="1510996"/>
            <a:ext cx="7442970" cy="1696504"/>
          </a:xfrm>
          <a:prstGeom prst="rect">
            <a:avLst/>
          </a:prstGeom>
        </p:spPr>
      </p:pic>
      <p:sp>
        <p:nvSpPr>
          <p:cNvPr id="5" name="TextBox 4">
            <a:extLst>
              <a:ext uri="{FF2B5EF4-FFF2-40B4-BE49-F238E27FC236}">
                <a16:creationId xmlns:a16="http://schemas.microsoft.com/office/drawing/2014/main" id="{80432F0F-39FC-A482-C2F2-09C02678B009}"/>
              </a:ext>
            </a:extLst>
          </p:cNvPr>
          <p:cNvSpPr txBox="1"/>
          <p:nvPr/>
        </p:nvSpPr>
        <p:spPr>
          <a:xfrm>
            <a:off x="102542" y="5036439"/>
            <a:ext cx="2112524" cy="1200329"/>
          </a:xfrm>
          <a:prstGeom prst="rect">
            <a:avLst/>
          </a:prstGeom>
          <a:noFill/>
        </p:spPr>
        <p:txBody>
          <a:bodyPr wrap="square" rtlCol="0">
            <a:spAutoFit/>
          </a:bodyPr>
          <a:lstStyle/>
          <a:p>
            <a:pPr algn="l"/>
            <a:r>
              <a:rPr lang="en-US" dirty="0"/>
              <a:t>Note: last step has a rate of 0 bpm. This gives time for the ISIP to be calculated. </a:t>
            </a:r>
          </a:p>
        </p:txBody>
      </p:sp>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5B4DCEF8-38AF-3BE2-696C-A7E20940E4D7}"/>
                  </a:ext>
                </a:extLst>
              </p14:cNvPr>
              <p14:cNvContentPartPr/>
              <p14:nvPr/>
            </p14:nvContentPartPr>
            <p14:xfrm>
              <a:off x="310696" y="4828289"/>
              <a:ext cx="185400" cy="221040"/>
            </p14:xfrm>
          </p:contentPart>
        </mc:Choice>
        <mc:Fallback xmlns="">
          <p:pic>
            <p:nvPicPr>
              <p:cNvPr id="10" name="Ink 9">
                <a:extLst>
                  <a:ext uri="{FF2B5EF4-FFF2-40B4-BE49-F238E27FC236}">
                    <a16:creationId xmlns:a16="http://schemas.microsoft.com/office/drawing/2014/main" id="{5B4DCEF8-38AF-3BE2-696C-A7E20940E4D7}"/>
                  </a:ext>
                </a:extLst>
              </p:cNvPr>
              <p:cNvPicPr/>
              <p:nvPr/>
            </p:nvPicPr>
            <p:blipFill>
              <a:blip r:embed="rId10"/>
              <a:stretch>
                <a:fillRect/>
              </a:stretch>
            </p:blipFill>
            <p:spPr>
              <a:xfrm>
                <a:off x="301696" y="4819649"/>
                <a:ext cx="20304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id="{727E9008-2C97-7DD6-B98E-C25BA0595BB6}"/>
                  </a:ext>
                </a:extLst>
              </p14:cNvPr>
              <p14:cNvContentPartPr/>
              <p14:nvPr/>
            </p14:nvContentPartPr>
            <p14:xfrm>
              <a:off x="447136" y="4770689"/>
              <a:ext cx="109080" cy="104400"/>
            </p14:xfrm>
          </p:contentPart>
        </mc:Choice>
        <mc:Fallback xmlns="">
          <p:pic>
            <p:nvPicPr>
              <p:cNvPr id="11" name="Ink 10">
                <a:extLst>
                  <a:ext uri="{FF2B5EF4-FFF2-40B4-BE49-F238E27FC236}">
                    <a16:creationId xmlns:a16="http://schemas.microsoft.com/office/drawing/2014/main" id="{727E9008-2C97-7DD6-B98E-C25BA0595BB6}"/>
                  </a:ext>
                </a:extLst>
              </p:cNvPr>
              <p:cNvPicPr/>
              <p:nvPr/>
            </p:nvPicPr>
            <p:blipFill>
              <a:blip r:embed="rId12"/>
              <a:stretch>
                <a:fillRect/>
              </a:stretch>
            </p:blipFill>
            <p:spPr>
              <a:xfrm>
                <a:off x="438496" y="4761689"/>
                <a:ext cx="126720" cy="122040"/>
              </a:xfrm>
              <a:prstGeom prst="rect">
                <a:avLst/>
              </a:prstGeom>
            </p:spPr>
          </p:pic>
        </mc:Fallback>
      </mc:AlternateContent>
    </p:spTree>
    <p:extLst>
      <p:ext uri="{BB962C8B-B14F-4D97-AF65-F5344CB8AC3E}">
        <p14:creationId xmlns:p14="http://schemas.microsoft.com/office/powerpoint/2010/main" val="2543997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AFAFF-CE2C-FDAD-E6DA-85A4243CF79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41346C-0EE4-5219-080F-6A7347AD8CF3}"/>
              </a:ext>
            </a:extLst>
          </p:cNvPr>
          <p:cNvSpPr>
            <a:spLocks noGrp="1"/>
          </p:cNvSpPr>
          <p:nvPr>
            <p:ph type="sldNum" sz="quarter" idx="12"/>
          </p:nvPr>
        </p:nvSpPr>
        <p:spPr/>
        <p:txBody>
          <a:bodyPr/>
          <a:lstStyle/>
          <a:p>
            <a:fld id="{EDD5F93E-BA5F-F548-A31E-0AA1C4D7945C}" type="slidenum">
              <a:rPr lang="en-US" smtClean="0"/>
              <a:pPr/>
              <a:t>6</a:t>
            </a:fld>
            <a:endParaRPr lang="en-US" dirty="0"/>
          </a:p>
        </p:txBody>
      </p:sp>
      <p:sp>
        <p:nvSpPr>
          <p:cNvPr id="3" name="Title 2">
            <a:extLst>
              <a:ext uri="{FF2B5EF4-FFF2-40B4-BE49-F238E27FC236}">
                <a16:creationId xmlns:a16="http://schemas.microsoft.com/office/drawing/2014/main" id="{A4A89347-AF23-B8F1-9BEC-52A0FE96AB83}"/>
              </a:ext>
            </a:extLst>
          </p:cNvPr>
          <p:cNvSpPr>
            <a:spLocks noGrp="1"/>
          </p:cNvSpPr>
          <p:nvPr>
            <p:ph type="title"/>
          </p:nvPr>
        </p:nvSpPr>
        <p:spPr/>
        <p:txBody>
          <a:bodyPr/>
          <a:lstStyle/>
          <a:p>
            <a:r>
              <a:rPr lang="en-US" dirty="0"/>
              <a:t>Login to </a:t>
            </a:r>
            <a:r>
              <a:rPr lang="en-US" dirty="0" err="1"/>
              <a:t>ResFrac</a:t>
            </a:r>
            <a:endParaRPr lang="en-US" dirty="0"/>
          </a:p>
        </p:txBody>
      </p:sp>
      <p:pic>
        <p:nvPicPr>
          <p:cNvPr id="6" name="Picture 5">
            <a:extLst>
              <a:ext uri="{FF2B5EF4-FFF2-40B4-BE49-F238E27FC236}">
                <a16:creationId xmlns:a16="http://schemas.microsoft.com/office/drawing/2014/main" id="{57855011-9AD8-2DFD-9DE2-70FA0C4774AA}"/>
              </a:ext>
            </a:extLst>
          </p:cNvPr>
          <p:cNvPicPr>
            <a:picLocks noChangeAspect="1"/>
          </p:cNvPicPr>
          <p:nvPr/>
        </p:nvPicPr>
        <p:blipFill>
          <a:blip r:embed="rId2"/>
          <a:stretch>
            <a:fillRect/>
          </a:stretch>
        </p:blipFill>
        <p:spPr>
          <a:xfrm>
            <a:off x="586214" y="1276846"/>
            <a:ext cx="3825791" cy="2740182"/>
          </a:xfrm>
          <a:prstGeom prst="rect">
            <a:avLst/>
          </a:prstGeom>
        </p:spPr>
      </p:pic>
      <p:pic>
        <p:nvPicPr>
          <p:cNvPr id="8" name="Picture 7">
            <a:extLst>
              <a:ext uri="{FF2B5EF4-FFF2-40B4-BE49-F238E27FC236}">
                <a16:creationId xmlns:a16="http://schemas.microsoft.com/office/drawing/2014/main" id="{EBB0C3E6-B4D9-E923-5B80-C411698B34ED}"/>
              </a:ext>
            </a:extLst>
          </p:cNvPr>
          <p:cNvPicPr>
            <a:picLocks noChangeAspect="1"/>
          </p:cNvPicPr>
          <p:nvPr/>
        </p:nvPicPr>
        <p:blipFill>
          <a:blip r:embed="rId3"/>
          <a:stretch>
            <a:fillRect/>
          </a:stretch>
        </p:blipFill>
        <p:spPr>
          <a:xfrm>
            <a:off x="2971509" y="2674889"/>
            <a:ext cx="3439570" cy="3681461"/>
          </a:xfrm>
          <a:prstGeom prst="rect">
            <a:avLst/>
          </a:prstGeom>
        </p:spPr>
      </p:pic>
      <p:pic>
        <p:nvPicPr>
          <p:cNvPr id="10" name="Picture 9">
            <a:extLst>
              <a:ext uri="{FF2B5EF4-FFF2-40B4-BE49-F238E27FC236}">
                <a16:creationId xmlns:a16="http://schemas.microsoft.com/office/drawing/2014/main" id="{D0FE8F6B-704D-483E-8FEC-4F37FA3B36F9}"/>
              </a:ext>
            </a:extLst>
          </p:cNvPr>
          <p:cNvPicPr>
            <a:picLocks noChangeAspect="1"/>
          </p:cNvPicPr>
          <p:nvPr/>
        </p:nvPicPr>
        <p:blipFill>
          <a:blip r:embed="rId4"/>
          <a:stretch>
            <a:fillRect/>
          </a:stretch>
        </p:blipFill>
        <p:spPr>
          <a:xfrm>
            <a:off x="5832883" y="1001873"/>
            <a:ext cx="5926981" cy="2740182"/>
          </a:xfrm>
          <a:prstGeom prst="rect">
            <a:avLst/>
          </a:prstGeom>
        </p:spPr>
      </p:pic>
      <p:pic>
        <p:nvPicPr>
          <p:cNvPr id="12" name="Picture 11">
            <a:extLst>
              <a:ext uri="{FF2B5EF4-FFF2-40B4-BE49-F238E27FC236}">
                <a16:creationId xmlns:a16="http://schemas.microsoft.com/office/drawing/2014/main" id="{A59B255F-29F9-D5B9-ED93-722AE2E2684C}"/>
              </a:ext>
            </a:extLst>
          </p:cNvPr>
          <p:cNvPicPr>
            <a:picLocks noChangeAspect="1"/>
          </p:cNvPicPr>
          <p:nvPr/>
        </p:nvPicPr>
        <p:blipFill>
          <a:blip r:embed="rId5"/>
          <a:stretch>
            <a:fillRect/>
          </a:stretch>
        </p:blipFill>
        <p:spPr>
          <a:xfrm>
            <a:off x="6838556" y="3384951"/>
            <a:ext cx="5267739" cy="2471176"/>
          </a:xfrm>
          <a:prstGeom prst="rect">
            <a:avLst/>
          </a:prstGeom>
          <a:ln>
            <a:solidFill>
              <a:schemeClr val="tx1"/>
            </a:solidFill>
          </a:ln>
        </p:spPr>
      </p:pic>
      <p:sp>
        <p:nvSpPr>
          <p:cNvPr id="13" name="Rectangle 12">
            <a:extLst>
              <a:ext uri="{FF2B5EF4-FFF2-40B4-BE49-F238E27FC236}">
                <a16:creationId xmlns:a16="http://schemas.microsoft.com/office/drawing/2014/main" id="{4BD90D9E-02D3-F961-1492-4532D61A57FC}"/>
              </a:ext>
            </a:extLst>
          </p:cNvPr>
          <p:cNvSpPr/>
          <p:nvPr/>
        </p:nvSpPr>
        <p:spPr>
          <a:xfrm>
            <a:off x="895858" y="3312700"/>
            <a:ext cx="1027535" cy="367596"/>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84B81DF-3980-41B0-714C-B4FC63193244}"/>
              </a:ext>
            </a:extLst>
          </p:cNvPr>
          <p:cNvSpPr/>
          <p:nvPr/>
        </p:nvSpPr>
        <p:spPr>
          <a:xfrm>
            <a:off x="3255559" y="5762417"/>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DEF81FFF-FA18-DE8E-E262-43D343F65D6F}"/>
              </a:ext>
            </a:extLst>
          </p:cNvPr>
          <p:cNvCxnSpPr>
            <a:cxnSpLocks/>
          </p:cNvCxnSpPr>
          <p:nvPr/>
        </p:nvCxnSpPr>
        <p:spPr>
          <a:xfrm>
            <a:off x="6930254" y="4858606"/>
            <a:ext cx="1424606"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B4960E9-CA98-E330-6012-0E2EEC59E6C7}"/>
              </a:ext>
            </a:extLst>
          </p:cNvPr>
          <p:cNvCxnSpPr>
            <a:cxnSpLocks/>
          </p:cNvCxnSpPr>
          <p:nvPr/>
        </p:nvCxnSpPr>
        <p:spPr>
          <a:xfrm>
            <a:off x="8818324" y="4708293"/>
            <a:ext cx="457200"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4732175-88BE-E6FA-1494-5085EE08623B}"/>
              </a:ext>
            </a:extLst>
          </p:cNvPr>
          <p:cNvGrpSpPr/>
          <p:nvPr/>
        </p:nvGrpSpPr>
        <p:grpSpPr>
          <a:xfrm>
            <a:off x="1791178" y="4509064"/>
            <a:ext cx="792720" cy="1053360"/>
            <a:chOff x="1791178" y="4509064"/>
            <a:chExt cx="792720" cy="1053360"/>
          </a:xfrm>
        </p:grpSpPr>
        <mc:AlternateContent xmlns:mc="http://schemas.openxmlformats.org/markup-compatibility/2006" xmlns:p14="http://schemas.microsoft.com/office/powerpoint/2010/main">
          <mc:Choice Requires="p14">
            <p:contentPart p14:bwMode="auto" r:id="rId6">
              <p14:nvContentPartPr>
                <p14:cNvPr id="21" name="Ink 20">
                  <a:extLst>
                    <a:ext uri="{FF2B5EF4-FFF2-40B4-BE49-F238E27FC236}">
                      <a16:creationId xmlns:a16="http://schemas.microsoft.com/office/drawing/2014/main" id="{93BBA300-9013-B983-0188-91648B78FBC0}"/>
                    </a:ext>
                  </a:extLst>
                </p14:cNvPr>
                <p14:cNvContentPartPr/>
                <p14:nvPr/>
              </p14:nvContentPartPr>
              <p14:xfrm>
                <a:off x="1791178" y="4509064"/>
                <a:ext cx="762840" cy="877680"/>
              </p14:xfrm>
            </p:contentPart>
          </mc:Choice>
          <mc:Fallback xmlns="">
            <p:pic>
              <p:nvPicPr>
                <p:cNvPr id="21" name="Ink 20">
                  <a:extLst>
                    <a:ext uri="{FF2B5EF4-FFF2-40B4-BE49-F238E27FC236}">
                      <a16:creationId xmlns:a16="http://schemas.microsoft.com/office/drawing/2014/main" id="{93BBA300-9013-B983-0188-91648B78FBC0}"/>
                    </a:ext>
                  </a:extLst>
                </p:cNvPr>
                <p:cNvPicPr/>
                <p:nvPr/>
              </p:nvPicPr>
              <p:blipFill>
                <a:blip r:embed="rId7"/>
                <a:stretch>
                  <a:fillRect/>
                </a:stretch>
              </p:blipFill>
              <p:spPr>
                <a:xfrm>
                  <a:off x="1782178" y="4500424"/>
                  <a:ext cx="780480" cy="895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DF808E7B-FF0F-3611-13E7-789D88F53633}"/>
                    </a:ext>
                  </a:extLst>
                </p14:cNvPr>
                <p14:cNvContentPartPr/>
                <p14:nvPr/>
              </p14:nvContentPartPr>
              <p14:xfrm>
                <a:off x="2429818" y="5248504"/>
                <a:ext cx="154080" cy="313920"/>
              </p14:xfrm>
            </p:contentPart>
          </mc:Choice>
          <mc:Fallback xmlns="">
            <p:pic>
              <p:nvPicPr>
                <p:cNvPr id="22" name="Ink 21">
                  <a:extLst>
                    <a:ext uri="{FF2B5EF4-FFF2-40B4-BE49-F238E27FC236}">
                      <a16:creationId xmlns:a16="http://schemas.microsoft.com/office/drawing/2014/main" id="{DF808E7B-FF0F-3611-13E7-789D88F53633}"/>
                    </a:ext>
                  </a:extLst>
                </p:cNvPr>
                <p:cNvPicPr/>
                <p:nvPr/>
              </p:nvPicPr>
              <p:blipFill>
                <a:blip r:embed="rId9"/>
                <a:stretch>
                  <a:fillRect/>
                </a:stretch>
              </p:blipFill>
              <p:spPr>
                <a:xfrm>
                  <a:off x="2420818" y="5239504"/>
                  <a:ext cx="171720" cy="331560"/>
                </a:xfrm>
                <a:prstGeom prst="rect">
                  <a:avLst/>
                </a:prstGeom>
              </p:spPr>
            </p:pic>
          </mc:Fallback>
        </mc:AlternateContent>
      </p:grpSp>
      <p:grpSp>
        <p:nvGrpSpPr>
          <p:cNvPr id="26" name="Group 25">
            <a:extLst>
              <a:ext uri="{FF2B5EF4-FFF2-40B4-BE49-F238E27FC236}">
                <a16:creationId xmlns:a16="http://schemas.microsoft.com/office/drawing/2014/main" id="{BB1D399C-10F0-4997-6783-22A1734D71F8}"/>
              </a:ext>
            </a:extLst>
          </p:cNvPr>
          <p:cNvGrpSpPr/>
          <p:nvPr/>
        </p:nvGrpSpPr>
        <p:grpSpPr>
          <a:xfrm>
            <a:off x="5022898" y="1828504"/>
            <a:ext cx="595800" cy="576720"/>
            <a:chOff x="5022898" y="1828504"/>
            <a:chExt cx="595800" cy="576720"/>
          </a:xfrm>
        </p:grpSpPr>
        <mc:AlternateContent xmlns:mc="http://schemas.openxmlformats.org/markup-compatibility/2006" xmlns:p14="http://schemas.microsoft.com/office/powerpoint/2010/main">
          <mc:Choice Requires="p14">
            <p:contentPart p14:bwMode="auto" r:id="rId10">
              <p14:nvContentPartPr>
                <p14:cNvPr id="24" name="Ink 23">
                  <a:extLst>
                    <a:ext uri="{FF2B5EF4-FFF2-40B4-BE49-F238E27FC236}">
                      <a16:creationId xmlns:a16="http://schemas.microsoft.com/office/drawing/2014/main" id="{65C1E201-1518-DD19-3E58-FF9D5C4D8F73}"/>
                    </a:ext>
                  </a:extLst>
                </p14:cNvPr>
                <p14:cNvContentPartPr/>
                <p14:nvPr/>
              </p14:nvContentPartPr>
              <p14:xfrm>
                <a:off x="5022898" y="1918864"/>
                <a:ext cx="577440" cy="486360"/>
              </p14:xfrm>
            </p:contentPart>
          </mc:Choice>
          <mc:Fallback xmlns="">
            <p:pic>
              <p:nvPicPr>
                <p:cNvPr id="24" name="Ink 23">
                  <a:extLst>
                    <a:ext uri="{FF2B5EF4-FFF2-40B4-BE49-F238E27FC236}">
                      <a16:creationId xmlns:a16="http://schemas.microsoft.com/office/drawing/2014/main" id="{65C1E201-1518-DD19-3E58-FF9D5C4D8F73}"/>
                    </a:ext>
                  </a:extLst>
                </p:cNvPr>
                <p:cNvPicPr/>
                <p:nvPr/>
              </p:nvPicPr>
              <p:blipFill>
                <a:blip r:embed="rId11"/>
                <a:stretch>
                  <a:fillRect/>
                </a:stretch>
              </p:blipFill>
              <p:spPr>
                <a:xfrm>
                  <a:off x="5014258" y="1909864"/>
                  <a:ext cx="595080" cy="504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5" name="Ink 24">
                  <a:extLst>
                    <a:ext uri="{FF2B5EF4-FFF2-40B4-BE49-F238E27FC236}">
                      <a16:creationId xmlns:a16="http://schemas.microsoft.com/office/drawing/2014/main" id="{882B72A4-0A2F-E254-BEDC-380BFCEE9124}"/>
                    </a:ext>
                  </a:extLst>
                </p14:cNvPr>
                <p14:cNvContentPartPr/>
                <p14:nvPr/>
              </p14:nvContentPartPr>
              <p14:xfrm>
                <a:off x="5486218" y="1828504"/>
                <a:ext cx="132480" cy="236520"/>
              </p14:xfrm>
            </p:contentPart>
          </mc:Choice>
          <mc:Fallback xmlns="">
            <p:pic>
              <p:nvPicPr>
                <p:cNvPr id="25" name="Ink 24">
                  <a:extLst>
                    <a:ext uri="{FF2B5EF4-FFF2-40B4-BE49-F238E27FC236}">
                      <a16:creationId xmlns:a16="http://schemas.microsoft.com/office/drawing/2014/main" id="{882B72A4-0A2F-E254-BEDC-380BFCEE9124}"/>
                    </a:ext>
                  </a:extLst>
                </p:cNvPr>
                <p:cNvPicPr/>
                <p:nvPr/>
              </p:nvPicPr>
              <p:blipFill>
                <a:blip r:embed="rId13"/>
                <a:stretch>
                  <a:fillRect/>
                </a:stretch>
              </p:blipFill>
              <p:spPr>
                <a:xfrm>
                  <a:off x="5477578" y="1819504"/>
                  <a:ext cx="150120" cy="254160"/>
                </a:xfrm>
                <a:prstGeom prst="rect">
                  <a:avLst/>
                </a:prstGeom>
              </p:spPr>
            </p:pic>
          </mc:Fallback>
        </mc:AlternateContent>
      </p:grpSp>
      <p:grpSp>
        <p:nvGrpSpPr>
          <p:cNvPr id="29" name="Group 28">
            <a:extLst>
              <a:ext uri="{FF2B5EF4-FFF2-40B4-BE49-F238E27FC236}">
                <a16:creationId xmlns:a16="http://schemas.microsoft.com/office/drawing/2014/main" id="{9DD7373C-BD25-E7CC-BC94-0FC24CACF6AC}"/>
              </a:ext>
            </a:extLst>
          </p:cNvPr>
          <p:cNvGrpSpPr/>
          <p:nvPr/>
        </p:nvGrpSpPr>
        <p:grpSpPr>
          <a:xfrm>
            <a:off x="7716058" y="3181384"/>
            <a:ext cx="309960" cy="729720"/>
            <a:chOff x="7716058" y="3181384"/>
            <a:chExt cx="309960" cy="729720"/>
          </a:xfrm>
        </p:grpSpPr>
        <mc:AlternateContent xmlns:mc="http://schemas.openxmlformats.org/markup-compatibility/2006" xmlns:p14="http://schemas.microsoft.com/office/powerpoint/2010/main">
          <mc:Choice Requires="p14">
            <p:contentPart p14:bwMode="auto" r:id="rId14">
              <p14:nvContentPartPr>
                <p14:cNvPr id="27" name="Ink 26">
                  <a:extLst>
                    <a:ext uri="{FF2B5EF4-FFF2-40B4-BE49-F238E27FC236}">
                      <a16:creationId xmlns:a16="http://schemas.microsoft.com/office/drawing/2014/main" id="{0D32F798-D239-75AB-756E-138269465AE8}"/>
                    </a:ext>
                  </a:extLst>
                </p14:cNvPr>
                <p14:cNvContentPartPr/>
                <p14:nvPr/>
              </p14:nvContentPartPr>
              <p14:xfrm>
                <a:off x="7778338" y="3181384"/>
                <a:ext cx="27000" cy="650520"/>
              </p14:xfrm>
            </p:contentPart>
          </mc:Choice>
          <mc:Fallback xmlns="">
            <p:pic>
              <p:nvPicPr>
                <p:cNvPr id="27" name="Ink 26">
                  <a:extLst>
                    <a:ext uri="{FF2B5EF4-FFF2-40B4-BE49-F238E27FC236}">
                      <a16:creationId xmlns:a16="http://schemas.microsoft.com/office/drawing/2014/main" id="{0D32F798-D239-75AB-756E-138269465AE8}"/>
                    </a:ext>
                  </a:extLst>
                </p:cNvPr>
                <p:cNvPicPr/>
                <p:nvPr/>
              </p:nvPicPr>
              <p:blipFill>
                <a:blip r:embed="rId15"/>
                <a:stretch>
                  <a:fillRect/>
                </a:stretch>
              </p:blipFill>
              <p:spPr>
                <a:xfrm>
                  <a:off x="7769338" y="3172384"/>
                  <a:ext cx="44640" cy="6681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8" name="Ink 27">
                  <a:extLst>
                    <a:ext uri="{FF2B5EF4-FFF2-40B4-BE49-F238E27FC236}">
                      <a16:creationId xmlns:a16="http://schemas.microsoft.com/office/drawing/2014/main" id="{0FAD6154-5110-2D95-D312-E9B68D156651}"/>
                    </a:ext>
                  </a:extLst>
                </p14:cNvPr>
                <p14:cNvContentPartPr/>
                <p14:nvPr/>
              </p14:nvContentPartPr>
              <p14:xfrm>
                <a:off x="7716058" y="3717064"/>
                <a:ext cx="309960" cy="194040"/>
              </p14:xfrm>
            </p:contentPart>
          </mc:Choice>
          <mc:Fallback xmlns="">
            <p:pic>
              <p:nvPicPr>
                <p:cNvPr id="28" name="Ink 27">
                  <a:extLst>
                    <a:ext uri="{FF2B5EF4-FFF2-40B4-BE49-F238E27FC236}">
                      <a16:creationId xmlns:a16="http://schemas.microsoft.com/office/drawing/2014/main" id="{0FAD6154-5110-2D95-D312-E9B68D156651}"/>
                    </a:ext>
                  </a:extLst>
                </p:cNvPr>
                <p:cNvPicPr/>
                <p:nvPr/>
              </p:nvPicPr>
              <p:blipFill>
                <a:blip r:embed="rId17"/>
                <a:stretch>
                  <a:fillRect/>
                </a:stretch>
              </p:blipFill>
              <p:spPr>
                <a:xfrm>
                  <a:off x="7707418" y="3708064"/>
                  <a:ext cx="327600" cy="211680"/>
                </a:xfrm>
                <a:prstGeom prst="rect">
                  <a:avLst/>
                </a:prstGeom>
              </p:spPr>
            </p:pic>
          </mc:Fallback>
        </mc:AlternateContent>
      </p:grpSp>
      <p:sp>
        <p:nvSpPr>
          <p:cNvPr id="30" name="TextBox 29">
            <a:extLst>
              <a:ext uri="{FF2B5EF4-FFF2-40B4-BE49-F238E27FC236}">
                <a16:creationId xmlns:a16="http://schemas.microsoft.com/office/drawing/2014/main" id="{1B6982D1-19B0-DF50-057A-33325FA1F00F}"/>
              </a:ext>
            </a:extLst>
          </p:cNvPr>
          <p:cNvSpPr txBox="1"/>
          <p:nvPr/>
        </p:nvSpPr>
        <p:spPr>
          <a:xfrm>
            <a:off x="586215" y="858084"/>
            <a:ext cx="1997684" cy="369332"/>
          </a:xfrm>
          <a:prstGeom prst="rect">
            <a:avLst/>
          </a:prstGeom>
          <a:noFill/>
        </p:spPr>
        <p:txBody>
          <a:bodyPr wrap="square" rtlCol="0">
            <a:spAutoFit/>
          </a:bodyPr>
          <a:lstStyle/>
          <a:p>
            <a:pPr algn="l"/>
            <a:r>
              <a:rPr lang="en-US" dirty="0"/>
              <a:t>If prompted, log in.</a:t>
            </a:r>
          </a:p>
        </p:txBody>
      </p:sp>
    </p:spTree>
    <p:extLst>
      <p:ext uri="{BB962C8B-B14F-4D97-AF65-F5344CB8AC3E}">
        <p14:creationId xmlns:p14="http://schemas.microsoft.com/office/powerpoint/2010/main" val="26419483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D71A2E06-34D4-2DCA-3B96-C7A5E2A83968}"/>
              </a:ext>
            </a:extLst>
          </p:cNvPr>
          <p:cNvPicPr>
            <a:picLocks noChangeAspect="1"/>
          </p:cNvPicPr>
          <p:nvPr/>
        </p:nvPicPr>
        <p:blipFill>
          <a:blip r:embed="rId2"/>
          <a:stretch>
            <a:fillRect/>
          </a:stretch>
        </p:blipFill>
        <p:spPr>
          <a:xfrm>
            <a:off x="1779410" y="894608"/>
            <a:ext cx="6779615" cy="5826867"/>
          </a:xfrm>
          <a:prstGeom prst="rect">
            <a:avLst/>
          </a:prstGeom>
        </p:spPr>
      </p:pic>
      <p:sp>
        <p:nvSpPr>
          <p:cNvPr id="2" name="Slide Number Placeholder 1">
            <a:extLst>
              <a:ext uri="{FF2B5EF4-FFF2-40B4-BE49-F238E27FC236}">
                <a16:creationId xmlns:a16="http://schemas.microsoft.com/office/drawing/2014/main" id="{C8FD57FC-ED86-7C14-2E14-D32C78BE7243}"/>
              </a:ext>
            </a:extLst>
          </p:cNvPr>
          <p:cNvSpPr>
            <a:spLocks noGrp="1"/>
          </p:cNvSpPr>
          <p:nvPr>
            <p:ph type="sldNum" sz="quarter" idx="12"/>
          </p:nvPr>
        </p:nvSpPr>
        <p:spPr/>
        <p:txBody>
          <a:bodyPr/>
          <a:lstStyle/>
          <a:p>
            <a:fld id="{EDD5F93E-BA5F-F548-A31E-0AA1C4D7945C}" type="slidenum">
              <a:rPr lang="en-US" smtClean="0"/>
              <a:pPr/>
              <a:t>60</a:t>
            </a:fld>
            <a:endParaRPr lang="en-US" dirty="0"/>
          </a:p>
        </p:txBody>
      </p:sp>
      <p:sp>
        <p:nvSpPr>
          <p:cNvPr id="3" name="Title 2">
            <a:extLst>
              <a:ext uri="{FF2B5EF4-FFF2-40B4-BE49-F238E27FC236}">
                <a16:creationId xmlns:a16="http://schemas.microsoft.com/office/drawing/2014/main" id="{461584B8-F686-1889-C0AC-BDCBF7F46B79}"/>
              </a:ext>
            </a:extLst>
          </p:cNvPr>
          <p:cNvSpPr>
            <a:spLocks noGrp="1"/>
          </p:cNvSpPr>
          <p:nvPr>
            <p:ph type="title"/>
          </p:nvPr>
        </p:nvSpPr>
        <p:spPr/>
        <p:txBody>
          <a:bodyPr/>
          <a:lstStyle/>
          <a:p>
            <a:r>
              <a:rPr lang="en-US" dirty="0"/>
              <a:t>Well controls: add MB1 shut-in after fracturing</a:t>
            </a:r>
          </a:p>
        </p:txBody>
      </p:sp>
      <p:sp>
        <p:nvSpPr>
          <p:cNvPr id="7" name="TextBox 6">
            <a:extLst>
              <a:ext uri="{FF2B5EF4-FFF2-40B4-BE49-F238E27FC236}">
                <a16:creationId xmlns:a16="http://schemas.microsoft.com/office/drawing/2014/main" id="{218D826C-861F-E1A4-DA7E-841A196156B1}"/>
              </a:ext>
            </a:extLst>
          </p:cNvPr>
          <p:cNvSpPr txBox="1"/>
          <p:nvPr/>
        </p:nvSpPr>
        <p:spPr>
          <a:xfrm>
            <a:off x="9116085" y="3714750"/>
            <a:ext cx="2743201" cy="923330"/>
          </a:xfrm>
          <a:prstGeom prst="rect">
            <a:avLst/>
          </a:prstGeom>
          <a:noFill/>
        </p:spPr>
        <p:txBody>
          <a:bodyPr wrap="square" rtlCol="0">
            <a:spAutoFit/>
          </a:bodyPr>
          <a:lstStyle/>
          <a:p>
            <a:pPr algn="l"/>
            <a:r>
              <a:rPr lang="en-US" dirty="0"/>
              <a:t>Hint: use an “</a:t>
            </a:r>
            <a:r>
              <a:rPr lang="en-US" dirty="0" err="1"/>
              <a:t>IsolateWell</a:t>
            </a:r>
            <a:r>
              <a:rPr lang="en-US" dirty="0"/>
              <a:t>” shut-in type for improved simulation performance</a:t>
            </a:r>
          </a:p>
        </p:txBody>
      </p:sp>
      <p:cxnSp>
        <p:nvCxnSpPr>
          <p:cNvPr id="9" name="Straight Connector 8">
            <a:extLst>
              <a:ext uri="{FF2B5EF4-FFF2-40B4-BE49-F238E27FC236}">
                <a16:creationId xmlns:a16="http://schemas.microsoft.com/office/drawing/2014/main" id="{EA266BC7-F9F2-F6FB-6A17-17D74258DCEA}"/>
              </a:ext>
            </a:extLst>
          </p:cNvPr>
          <p:cNvCxnSpPr>
            <a:cxnSpLocks/>
          </p:cNvCxnSpPr>
          <p:nvPr/>
        </p:nvCxnSpPr>
        <p:spPr>
          <a:xfrm>
            <a:off x="2002858" y="4361081"/>
            <a:ext cx="604155"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4B5EC27C-0B01-A7D4-3E95-E74068E89631}"/>
              </a:ext>
            </a:extLst>
          </p:cNvPr>
          <p:cNvSpPr/>
          <p:nvPr/>
        </p:nvSpPr>
        <p:spPr>
          <a:xfrm>
            <a:off x="7379676" y="836576"/>
            <a:ext cx="625437"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1EB5320-4211-8B80-3290-52DF7EBEA4BA}"/>
              </a:ext>
            </a:extLst>
          </p:cNvPr>
          <p:cNvSpPr/>
          <p:nvPr/>
        </p:nvSpPr>
        <p:spPr>
          <a:xfrm>
            <a:off x="2097555" y="1998166"/>
            <a:ext cx="625437"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 Brace 12">
            <a:extLst>
              <a:ext uri="{FF2B5EF4-FFF2-40B4-BE49-F238E27FC236}">
                <a16:creationId xmlns:a16="http://schemas.microsoft.com/office/drawing/2014/main" id="{15BDF760-A8C8-C380-3397-55E952924CAC}"/>
              </a:ext>
            </a:extLst>
          </p:cNvPr>
          <p:cNvSpPr/>
          <p:nvPr/>
        </p:nvSpPr>
        <p:spPr>
          <a:xfrm flipH="1">
            <a:off x="8585258" y="1992744"/>
            <a:ext cx="395007" cy="4223229"/>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3758685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D79ED6-DD7A-F737-6DD0-8D7380F0A0BA}"/>
              </a:ext>
            </a:extLst>
          </p:cNvPr>
          <p:cNvSpPr>
            <a:spLocks noGrp="1"/>
          </p:cNvSpPr>
          <p:nvPr>
            <p:ph type="sldNum" sz="quarter" idx="12"/>
          </p:nvPr>
        </p:nvSpPr>
        <p:spPr/>
        <p:txBody>
          <a:bodyPr/>
          <a:lstStyle/>
          <a:p>
            <a:fld id="{EDD5F93E-BA5F-F548-A31E-0AA1C4D7945C}" type="slidenum">
              <a:rPr lang="en-US" smtClean="0"/>
              <a:pPr/>
              <a:t>61</a:t>
            </a:fld>
            <a:endParaRPr lang="en-US" dirty="0"/>
          </a:p>
        </p:txBody>
      </p:sp>
      <p:sp>
        <p:nvSpPr>
          <p:cNvPr id="3" name="Title 2">
            <a:extLst>
              <a:ext uri="{FF2B5EF4-FFF2-40B4-BE49-F238E27FC236}">
                <a16:creationId xmlns:a16="http://schemas.microsoft.com/office/drawing/2014/main" id="{045E5AFE-31BD-78BC-5FCE-E42AD9B1619A}"/>
              </a:ext>
            </a:extLst>
          </p:cNvPr>
          <p:cNvSpPr>
            <a:spLocks noGrp="1"/>
          </p:cNvSpPr>
          <p:nvPr>
            <p:ph type="title"/>
          </p:nvPr>
        </p:nvSpPr>
        <p:spPr/>
        <p:txBody>
          <a:bodyPr/>
          <a:lstStyle/>
          <a:p>
            <a:r>
              <a:rPr lang="en-US" dirty="0"/>
              <a:t>Well controls: add MB1 production sequence (slide 1 of 2)</a:t>
            </a:r>
          </a:p>
        </p:txBody>
      </p:sp>
      <p:pic>
        <p:nvPicPr>
          <p:cNvPr id="6" name="Picture 5">
            <a:extLst>
              <a:ext uri="{FF2B5EF4-FFF2-40B4-BE49-F238E27FC236}">
                <a16:creationId xmlns:a16="http://schemas.microsoft.com/office/drawing/2014/main" id="{F3328AFC-C4EB-1487-7850-950AF40901F0}"/>
              </a:ext>
            </a:extLst>
          </p:cNvPr>
          <p:cNvPicPr>
            <a:picLocks noChangeAspect="1"/>
          </p:cNvPicPr>
          <p:nvPr/>
        </p:nvPicPr>
        <p:blipFill>
          <a:blip r:embed="rId2"/>
          <a:srcRect r="54861"/>
          <a:stretch/>
        </p:blipFill>
        <p:spPr>
          <a:xfrm>
            <a:off x="619119" y="865762"/>
            <a:ext cx="3281676" cy="5340485"/>
          </a:xfrm>
          <a:prstGeom prst="rect">
            <a:avLst/>
          </a:prstGeom>
        </p:spPr>
      </p:pic>
      <p:sp>
        <p:nvSpPr>
          <p:cNvPr id="8" name="Oval 7">
            <a:extLst>
              <a:ext uri="{FF2B5EF4-FFF2-40B4-BE49-F238E27FC236}">
                <a16:creationId xmlns:a16="http://schemas.microsoft.com/office/drawing/2014/main" id="{7AA69BB7-5337-2704-840E-7DA0185DA3BB}"/>
              </a:ext>
            </a:extLst>
          </p:cNvPr>
          <p:cNvSpPr/>
          <p:nvPr/>
        </p:nvSpPr>
        <p:spPr>
          <a:xfrm>
            <a:off x="619119" y="3147854"/>
            <a:ext cx="1890620"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E5A4796-2DF3-DACE-CF0A-2F0B6A5781BB}"/>
              </a:ext>
            </a:extLst>
          </p:cNvPr>
          <p:cNvPicPr>
            <a:picLocks noChangeAspect="1"/>
          </p:cNvPicPr>
          <p:nvPr/>
        </p:nvPicPr>
        <p:blipFill>
          <a:blip r:embed="rId3"/>
          <a:stretch>
            <a:fillRect/>
          </a:stretch>
        </p:blipFill>
        <p:spPr>
          <a:xfrm>
            <a:off x="5847439" y="865762"/>
            <a:ext cx="5856985" cy="5992237"/>
          </a:xfrm>
          <a:prstGeom prst="rect">
            <a:avLst/>
          </a:prstGeom>
        </p:spPr>
      </p:pic>
      <p:sp>
        <p:nvSpPr>
          <p:cNvPr id="12" name="Left Brace 11">
            <a:extLst>
              <a:ext uri="{FF2B5EF4-FFF2-40B4-BE49-F238E27FC236}">
                <a16:creationId xmlns:a16="http://schemas.microsoft.com/office/drawing/2014/main" id="{9E5A8062-F345-58B7-661C-09E1AB9FF012}"/>
              </a:ext>
            </a:extLst>
          </p:cNvPr>
          <p:cNvSpPr/>
          <p:nvPr/>
        </p:nvSpPr>
        <p:spPr>
          <a:xfrm>
            <a:off x="5467300" y="1180803"/>
            <a:ext cx="353815" cy="5657739"/>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grpSp>
        <p:nvGrpSpPr>
          <p:cNvPr id="13" name="Group 12">
            <a:extLst>
              <a:ext uri="{FF2B5EF4-FFF2-40B4-BE49-F238E27FC236}">
                <a16:creationId xmlns:a16="http://schemas.microsoft.com/office/drawing/2014/main" id="{BFCE8AA8-6067-6F5D-1A3C-27C019E81858}"/>
              </a:ext>
            </a:extLst>
          </p:cNvPr>
          <p:cNvGrpSpPr/>
          <p:nvPr/>
        </p:nvGrpSpPr>
        <p:grpSpPr>
          <a:xfrm>
            <a:off x="3117564" y="3268991"/>
            <a:ext cx="1917360" cy="361080"/>
            <a:chOff x="2412214" y="2907911"/>
            <a:chExt cx="1917360" cy="361080"/>
          </a:xfrm>
        </p:grpSpPr>
        <mc:AlternateContent xmlns:mc="http://schemas.openxmlformats.org/markup-compatibility/2006" xmlns:p14="http://schemas.microsoft.com/office/powerpoint/2010/main">
          <mc:Choice Requires="p14">
            <p:contentPart p14:bwMode="auto" r:id="rId4">
              <p14:nvContentPartPr>
                <p14:cNvPr id="14" name="Ink 13">
                  <a:extLst>
                    <a:ext uri="{FF2B5EF4-FFF2-40B4-BE49-F238E27FC236}">
                      <a16:creationId xmlns:a16="http://schemas.microsoft.com/office/drawing/2014/main" id="{1ABAFE05-21D5-5608-B514-8192A6E44C4D}"/>
                    </a:ext>
                  </a:extLst>
                </p14:cNvPr>
                <p14:cNvContentPartPr/>
                <p14:nvPr/>
              </p14:nvContentPartPr>
              <p14:xfrm>
                <a:off x="2412214" y="2907911"/>
                <a:ext cx="1818360" cy="242640"/>
              </p14:xfrm>
            </p:contentPart>
          </mc:Choice>
          <mc:Fallback xmlns="">
            <p:pic>
              <p:nvPicPr>
                <p:cNvPr id="14" name="Ink 13">
                  <a:extLst>
                    <a:ext uri="{FF2B5EF4-FFF2-40B4-BE49-F238E27FC236}">
                      <a16:creationId xmlns:a16="http://schemas.microsoft.com/office/drawing/2014/main" id="{1ABAFE05-21D5-5608-B514-8192A6E44C4D}"/>
                    </a:ext>
                  </a:extLst>
                </p:cNvPr>
                <p:cNvPicPr/>
                <p:nvPr/>
              </p:nvPicPr>
              <p:blipFill>
                <a:blip r:embed="rId5"/>
                <a:stretch>
                  <a:fillRect/>
                </a:stretch>
              </p:blipFill>
              <p:spPr>
                <a:xfrm>
                  <a:off x="2403574" y="2898911"/>
                  <a:ext cx="183600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42FBEB2C-DE84-3777-B29D-427EFBA74D6D}"/>
                    </a:ext>
                  </a:extLst>
                </p14:cNvPr>
                <p14:cNvContentPartPr/>
                <p14:nvPr/>
              </p14:nvContentPartPr>
              <p14:xfrm>
                <a:off x="4067134" y="2995751"/>
                <a:ext cx="262440" cy="273240"/>
              </p14:xfrm>
            </p:contentPart>
          </mc:Choice>
          <mc:Fallback xmlns="">
            <p:pic>
              <p:nvPicPr>
                <p:cNvPr id="15" name="Ink 14">
                  <a:extLst>
                    <a:ext uri="{FF2B5EF4-FFF2-40B4-BE49-F238E27FC236}">
                      <a16:creationId xmlns:a16="http://schemas.microsoft.com/office/drawing/2014/main" id="{42FBEB2C-DE84-3777-B29D-427EFBA74D6D}"/>
                    </a:ext>
                  </a:extLst>
                </p:cNvPr>
                <p:cNvPicPr/>
                <p:nvPr/>
              </p:nvPicPr>
              <p:blipFill>
                <a:blip r:embed="rId7"/>
                <a:stretch>
                  <a:fillRect/>
                </a:stretch>
              </p:blipFill>
              <p:spPr>
                <a:xfrm>
                  <a:off x="4058134" y="2987111"/>
                  <a:ext cx="280080" cy="290880"/>
                </a:xfrm>
                <a:prstGeom prst="rect">
                  <a:avLst/>
                </a:prstGeom>
              </p:spPr>
            </p:pic>
          </mc:Fallback>
        </mc:AlternateContent>
      </p:grpSp>
    </p:spTree>
    <p:extLst>
      <p:ext uri="{BB962C8B-B14F-4D97-AF65-F5344CB8AC3E}">
        <p14:creationId xmlns:p14="http://schemas.microsoft.com/office/powerpoint/2010/main" val="8417949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396AA-9D8D-B310-D6D2-0C4D3675BB25}"/>
            </a:ext>
          </a:extLst>
        </p:cNvPr>
        <p:cNvGrpSpPr/>
        <p:nvPr/>
      </p:nvGrpSpPr>
      <p:grpSpPr>
        <a:xfrm>
          <a:off x="0" y="0"/>
          <a:ext cx="0" cy="0"/>
          <a:chOff x="0" y="0"/>
          <a:chExt cx="0" cy="0"/>
        </a:xfrm>
      </p:grpSpPr>
      <p:pic>
        <p:nvPicPr>
          <p:cNvPr id="20" name="Picture 19">
            <a:extLst>
              <a:ext uri="{FF2B5EF4-FFF2-40B4-BE49-F238E27FC236}">
                <a16:creationId xmlns:a16="http://schemas.microsoft.com/office/drawing/2014/main" id="{173B94F8-6704-FC77-6566-B6FF0DC6B9E8}"/>
              </a:ext>
            </a:extLst>
          </p:cNvPr>
          <p:cNvPicPr>
            <a:picLocks noChangeAspect="1"/>
          </p:cNvPicPr>
          <p:nvPr/>
        </p:nvPicPr>
        <p:blipFill>
          <a:blip r:embed="rId2"/>
          <a:stretch>
            <a:fillRect/>
          </a:stretch>
        </p:blipFill>
        <p:spPr>
          <a:xfrm>
            <a:off x="153097" y="1279203"/>
            <a:ext cx="3666285" cy="4935861"/>
          </a:xfrm>
          <a:prstGeom prst="rect">
            <a:avLst/>
          </a:prstGeom>
        </p:spPr>
      </p:pic>
      <p:sp>
        <p:nvSpPr>
          <p:cNvPr id="2" name="Slide Number Placeholder 1">
            <a:extLst>
              <a:ext uri="{FF2B5EF4-FFF2-40B4-BE49-F238E27FC236}">
                <a16:creationId xmlns:a16="http://schemas.microsoft.com/office/drawing/2014/main" id="{F81E6B83-2ED7-1C59-A2BF-9A8B3F1CA9D0}"/>
              </a:ext>
            </a:extLst>
          </p:cNvPr>
          <p:cNvSpPr>
            <a:spLocks noGrp="1"/>
          </p:cNvSpPr>
          <p:nvPr>
            <p:ph type="sldNum" sz="quarter" idx="12"/>
          </p:nvPr>
        </p:nvSpPr>
        <p:spPr/>
        <p:txBody>
          <a:bodyPr/>
          <a:lstStyle/>
          <a:p>
            <a:fld id="{EDD5F93E-BA5F-F548-A31E-0AA1C4D7945C}" type="slidenum">
              <a:rPr lang="en-US" smtClean="0"/>
              <a:pPr/>
              <a:t>62</a:t>
            </a:fld>
            <a:endParaRPr lang="en-US" dirty="0"/>
          </a:p>
        </p:txBody>
      </p:sp>
      <p:sp>
        <p:nvSpPr>
          <p:cNvPr id="3" name="Title 2">
            <a:extLst>
              <a:ext uri="{FF2B5EF4-FFF2-40B4-BE49-F238E27FC236}">
                <a16:creationId xmlns:a16="http://schemas.microsoft.com/office/drawing/2014/main" id="{8B122589-7A6D-E5E7-E040-E9D19CA54E79}"/>
              </a:ext>
            </a:extLst>
          </p:cNvPr>
          <p:cNvSpPr>
            <a:spLocks noGrp="1"/>
          </p:cNvSpPr>
          <p:nvPr>
            <p:ph type="title"/>
          </p:nvPr>
        </p:nvSpPr>
        <p:spPr/>
        <p:txBody>
          <a:bodyPr/>
          <a:lstStyle/>
          <a:p>
            <a:r>
              <a:rPr lang="en-US" dirty="0"/>
              <a:t>Well controls: add MB1 production sequence (slide 2 of 2)</a:t>
            </a:r>
          </a:p>
        </p:txBody>
      </p:sp>
      <p:sp>
        <p:nvSpPr>
          <p:cNvPr id="4" name="TextBox 3">
            <a:extLst>
              <a:ext uri="{FF2B5EF4-FFF2-40B4-BE49-F238E27FC236}">
                <a16:creationId xmlns:a16="http://schemas.microsoft.com/office/drawing/2014/main" id="{522EBC56-201E-7DDA-0D1F-9CC501F01E0C}"/>
              </a:ext>
            </a:extLst>
          </p:cNvPr>
          <p:cNvSpPr txBox="1"/>
          <p:nvPr/>
        </p:nvSpPr>
        <p:spPr>
          <a:xfrm>
            <a:off x="586213" y="806569"/>
            <a:ext cx="11223165" cy="369332"/>
          </a:xfrm>
          <a:prstGeom prst="rect">
            <a:avLst/>
          </a:prstGeom>
          <a:noFill/>
        </p:spPr>
        <p:txBody>
          <a:bodyPr wrap="square" rtlCol="0">
            <a:spAutoFit/>
          </a:bodyPr>
          <a:lstStyle/>
          <a:p>
            <a:pPr algn="l"/>
            <a:r>
              <a:rPr lang="en-US" dirty="0"/>
              <a:t>Enter data from the excel file (Production history tab) into the Production table in the Production sequence wizard. </a:t>
            </a:r>
          </a:p>
        </p:txBody>
      </p:sp>
      <p:pic>
        <p:nvPicPr>
          <p:cNvPr id="7" name="Picture 6">
            <a:extLst>
              <a:ext uri="{FF2B5EF4-FFF2-40B4-BE49-F238E27FC236}">
                <a16:creationId xmlns:a16="http://schemas.microsoft.com/office/drawing/2014/main" id="{CDE1661B-CC07-6178-C874-FE093BAF8050}"/>
              </a:ext>
            </a:extLst>
          </p:cNvPr>
          <p:cNvPicPr>
            <a:picLocks noChangeAspect="1"/>
          </p:cNvPicPr>
          <p:nvPr/>
        </p:nvPicPr>
        <p:blipFill>
          <a:blip r:embed="rId3"/>
          <a:srcRect/>
          <a:stretch/>
        </p:blipFill>
        <p:spPr>
          <a:xfrm>
            <a:off x="4773814" y="1188513"/>
            <a:ext cx="5828972" cy="4101050"/>
          </a:xfrm>
          <a:prstGeom prst="rect">
            <a:avLst/>
          </a:prstGeom>
        </p:spPr>
      </p:pic>
      <p:pic>
        <p:nvPicPr>
          <p:cNvPr id="11" name="Picture 10">
            <a:extLst>
              <a:ext uri="{FF2B5EF4-FFF2-40B4-BE49-F238E27FC236}">
                <a16:creationId xmlns:a16="http://schemas.microsoft.com/office/drawing/2014/main" id="{618EBD7F-4477-DD18-B655-36AEF275F4C6}"/>
              </a:ext>
            </a:extLst>
          </p:cNvPr>
          <p:cNvPicPr>
            <a:picLocks noChangeAspect="1"/>
          </p:cNvPicPr>
          <p:nvPr/>
        </p:nvPicPr>
        <p:blipFill>
          <a:blip r:embed="rId4"/>
          <a:stretch>
            <a:fillRect/>
          </a:stretch>
        </p:blipFill>
        <p:spPr>
          <a:xfrm>
            <a:off x="4780027" y="5415586"/>
            <a:ext cx="4389094" cy="1271689"/>
          </a:xfrm>
          <a:prstGeom prst="rect">
            <a:avLst/>
          </a:prstGeom>
        </p:spPr>
      </p:pic>
      <p:sp>
        <p:nvSpPr>
          <p:cNvPr id="16" name="Rectangle 15">
            <a:extLst>
              <a:ext uri="{FF2B5EF4-FFF2-40B4-BE49-F238E27FC236}">
                <a16:creationId xmlns:a16="http://schemas.microsoft.com/office/drawing/2014/main" id="{C0B7E581-ECCC-35F2-F104-3F8215CF288F}"/>
              </a:ext>
            </a:extLst>
          </p:cNvPr>
          <p:cNvSpPr/>
          <p:nvPr/>
        </p:nvSpPr>
        <p:spPr>
          <a:xfrm>
            <a:off x="336215" y="1817548"/>
            <a:ext cx="527793" cy="4397516"/>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2132B77-E93A-F4CD-A401-E72CD0501FA3}"/>
              </a:ext>
            </a:extLst>
          </p:cNvPr>
          <p:cNvSpPr/>
          <p:nvPr/>
        </p:nvSpPr>
        <p:spPr>
          <a:xfrm>
            <a:off x="1355916" y="1817548"/>
            <a:ext cx="2473194" cy="4397516"/>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eft Brace 17">
            <a:extLst>
              <a:ext uri="{FF2B5EF4-FFF2-40B4-BE49-F238E27FC236}">
                <a16:creationId xmlns:a16="http://schemas.microsoft.com/office/drawing/2014/main" id="{74D6D2AE-D443-6570-01D8-B31EAD1007E5}"/>
              </a:ext>
            </a:extLst>
          </p:cNvPr>
          <p:cNvSpPr/>
          <p:nvPr/>
        </p:nvSpPr>
        <p:spPr>
          <a:xfrm>
            <a:off x="4321018" y="1434845"/>
            <a:ext cx="353815" cy="2689684"/>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9" name="Rectangle 18">
            <a:extLst>
              <a:ext uri="{FF2B5EF4-FFF2-40B4-BE49-F238E27FC236}">
                <a16:creationId xmlns:a16="http://schemas.microsoft.com/office/drawing/2014/main" id="{F241E3D3-572E-4965-6F93-0AD04EEDE1B8}"/>
              </a:ext>
            </a:extLst>
          </p:cNvPr>
          <p:cNvSpPr/>
          <p:nvPr/>
        </p:nvSpPr>
        <p:spPr>
          <a:xfrm>
            <a:off x="4770299" y="6449438"/>
            <a:ext cx="735612" cy="259663"/>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275C6DD0-6E8A-08DF-1967-E2E1C81CDD17}"/>
              </a:ext>
            </a:extLst>
          </p:cNvPr>
          <p:cNvSpPr txBox="1"/>
          <p:nvPr/>
        </p:nvSpPr>
        <p:spPr>
          <a:xfrm>
            <a:off x="10666938" y="2181935"/>
            <a:ext cx="1525062" cy="830997"/>
          </a:xfrm>
          <a:prstGeom prst="rect">
            <a:avLst/>
          </a:prstGeom>
          <a:noFill/>
        </p:spPr>
        <p:txBody>
          <a:bodyPr wrap="square" rtlCol="0">
            <a:spAutoFit/>
          </a:bodyPr>
          <a:lstStyle/>
          <a:p>
            <a:pPr algn="l"/>
            <a:r>
              <a:rPr lang="en-US" sz="1600" dirty="0"/>
              <a:t>Include all data for plotting purposes.</a:t>
            </a:r>
            <a:endParaRPr lang="en-US" sz="1600" dirty="0">
              <a:highlight>
                <a:srgbClr val="FFFF00"/>
              </a:highlight>
            </a:endParaRPr>
          </a:p>
        </p:txBody>
      </p:sp>
      <p:sp>
        <p:nvSpPr>
          <p:cNvPr id="5" name="Left Brace 4">
            <a:extLst>
              <a:ext uri="{FF2B5EF4-FFF2-40B4-BE49-F238E27FC236}">
                <a16:creationId xmlns:a16="http://schemas.microsoft.com/office/drawing/2014/main" id="{DCF8A4E0-9C5E-096B-4520-24E8EA77949C}"/>
              </a:ext>
            </a:extLst>
          </p:cNvPr>
          <p:cNvSpPr/>
          <p:nvPr/>
        </p:nvSpPr>
        <p:spPr>
          <a:xfrm flipH="1">
            <a:off x="9668886" y="4221804"/>
            <a:ext cx="380813" cy="2134545"/>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F8CC7F49-F9D6-FF2E-A489-892603D908F2}"/>
              </a:ext>
            </a:extLst>
          </p:cNvPr>
          <p:cNvSpPr txBox="1"/>
          <p:nvPr/>
        </p:nvSpPr>
        <p:spPr>
          <a:xfrm>
            <a:off x="10234166" y="4763567"/>
            <a:ext cx="2007387" cy="1077218"/>
          </a:xfrm>
          <a:prstGeom prst="rect">
            <a:avLst/>
          </a:prstGeom>
          <a:noFill/>
        </p:spPr>
        <p:txBody>
          <a:bodyPr wrap="square" rtlCol="0">
            <a:spAutoFit/>
          </a:bodyPr>
          <a:lstStyle/>
          <a:p>
            <a:pPr algn="l"/>
            <a:r>
              <a:rPr lang="en-US" sz="1600" dirty="0"/>
              <a:t>These options relate to plotting the data inputs along with the simulation outputs.</a:t>
            </a:r>
            <a:endParaRPr lang="en-US" sz="1600" dirty="0">
              <a:highlight>
                <a:srgbClr val="FFFF00"/>
              </a:highlight>
            </a:endParaRPr>
          </a:p>
        </p:txBody>
      </p:sp>
      <p:grpSp>
        <p:nvGrpSpPr>
          <p:cNvPr id="10" name="Group 9">
            <a:extLst>
              <a:ext uri="{FF2B5EF4-FFF2-40B4-BE49-F238E27FC236}">
                <a16:creationId xmlns:a16="http://schemas.microsoft.com/office/drawing/2014/main" id="{FE3D8F6D-12FB-47A6-FD48-59C2C78D47D6}"/>
              </a:ext>
            </a:extLst>
          </p:cNvPr>
          <p:cNvGrpSpPr/>
          <p:nvPr/>
        </p:nvGrpSpPr>
        <p:grpSpPr>
          <a:xfrm>
            <a:off x="3891620" y="2723591"/>
            <a:ext cx="365760" cy="182880"/>
            <a:chOff x="3258574" y="2723591"/>
            <a:chExt cx="478800" cy="182880"/>
          </a:xfrm>
        </p:grpSpPr>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F89E125D-11EC-0BC8-5BF4-808A8C6ADE6E}"/>
                    </a:ext>
                  </a:extLst>
                </p14:cNvPr>
                <p14:cNvContentPartPr/>
                <p14:nvPr/>
              </p14:nvContentPartPr>
              <p14:xfrm>
                <a:off x="3258574" y="2800631"/>
                <a:ext cx="456480" cy="10800"/>
              </p14:xfrm>
            </p:contentPart>
          </mc:Choice>
          <mc:Fallback xmlns="">
            <p:pic>
              <p:nvPicPr>
                <p:cNvPr id="8" name="Ink 7">
                  <a:extLst>
                    <a:ext uri="{FF2B5EF4-FFF2-40B4-BE49-F238E27FC236}">
                      <a16:creationId xmlns:a16="http://schemas.microsoft.com/office/drawing/2014/main" id="{F89E125D-11EC-0BC8-5BF4-808A8C6ADE6E}"/>
                    </a:ext>
                  </a:extLst>
                </p:cNvPr>
                <p:cNvPicPr/>
                <p:nvPr/>
              </p:nvPicPr>
              <p:blipFill>
                <a:blip r:embed="rId7"/>
                <a:stretch>
                  <a:fillRect/>
                </a:stretch>
              </p:blipFill>
              <p:spPr>
                <a:xfrm>
                  <a:off x="3246797" y="2791631"/>
                  <a:ext cx="479563"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6D8B2D2E-4328-A11D-8FB1-72B3D71981BF}"/>
                    </a:ext>
                  </a:extLst>
                </p14:cNvPr>
                <p14:cNvContentPartPr/>
                <p14:nvPr/>
              </p14:nvContentPartPr>
              <p14:xfrm>
                <a:off x="3599854" y="2723591"/>
                <a:ext cx="137520" cy="182880"/>
              </p14:xfrm>
            </p:contentPart>
          </mc:Choice>
          <mc:Fallback xmlns="">
            <p:pic>
              <p:nvPicPr>
                <p:cNvPr id="9" name="Ink 8">
                  <a:extLst>
                    <a:ext uri="{FF2B5EF4-FFF2-40B4-BE49-F238E27FC236}">
                      <a16:creationId xmlns:a16="http://schemas.microsoft.com/office/drawing/2014/main" id="{6D8B2D2E-4328-A11D-8FB1-72B3D71981BF}"/>
                    </a:ext>
                  </a:extLst>
                </p:cNvPr>
                <p:cNvPicPr/>
                <p:nvPr/>
              </p:nvPicPr>
              <p:blipFill>
                <a:blip r:embed="rId9"/>
                <a:stretch>
                  <a:fillRect/>
                </a:stretch>
              </p:blipFill>
              <p:spPr>
                <a:xfrm>
                  <a:off x="3588551" y="2714951"/>
                  <a:ext cx="160597" cy="200520"/>
                </a:xfrm>
                <a:prstGeom prst="rect">
                  <a:avLst/>
                </a:prstGeom>
              </p:spPr>
            </p:pic>
          </mc:Fallback>
        </mc:AlternateContent>
      </p:grpSp>
      <p:cxnSp>
        <p:nvCxnSpPr>
          <p:cNvPr id="12" name="Straight Connector 11">
            <a:extLst>
              <a:ext uri="{FF2B5EF4-FFF2-40B4-BE49-F238E27FC236}">
                <a16:creationId xmlns:a16="http://schemas.microsoft.com/office/drawing/2014/main" id="{9621FEB4-BABE-6675-C974-7161B64651C3}"/>
              </a:ext>
            </a:extLst>
          </p:cNvPr>
          <p:cNvCxnSpPr>
            <a:cxnSpLocks/>
          </p:cNvCxnSpPr>
          <p:nvPr/>
        </p:nvCxnSpPr>
        <p:spPr>
          <a:xfrm>
            <a:off x="4847964" y="4534678"/>
            <a:ext cx="165471"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6507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730BB1-828B-85DD-C27C-343FD20081E6}"/>
              </a:ext>
            </a:extLst>
          </p:cNvPr>
          <p:cNvPicPr>
            <a:picLocks noChangeAspect="1"/>
          </p:cNvPicPr>
          <p:nvPr/>
        </p:nvPicPr>
        <p:blipFill>
          <a:blip r:embed="rId2"/>
          <a:srcRect/>
          <a:stretch/>
        </p:blipFill>
        <p:spPr>
          <a:xfrm>
            <a:off x="1892298" y="815114"/>
            <a:ext cx="9206407" cy="6010666"/>
          </a:xfrm>
          <a:prstGeom prst="rect">
            <a:avLst/>
          </a:prstGeom>
        </p:spPr>
      </p:pic>
      <p:sp>
        <p:nvSpPr>
          <p:cNvPr id="2" name="Slide Number Placeholder 1">
            <a:extLst>
              <a:ext uri="{FF2B5EF4-FFF2-40B4-BE49-F238E27FC236}">
                <a16:creationId xmlns:a16="http://schemas.microsoft.com/office/drawing/2014/main" id="{A70CD5F1-CDAB-4E66-C338-094804A1894B}"/>
              </a:ext>
            </a:extLst>
          </p:cNvPr>
          <p:cNvSpPr>
            <a:spLocks noGrp="1"/>
          </p:cNvSpPr>
          <p:nvPr>
            <p:ph type="sldNum" sz="quarter" idx="12"/>
          </p:nvPr>
        </p:nvSpPr>
        <p:spPr/>
        <p:txBody>
          <a:bodyPr/>
          <a:lstStyle/>
          <a:p>
            <a:fld id="{EDD5F93E-BA5F-F548-A31E-0AA1C4D7945C}" type="slidenum">
              <a:rPr lang="en-US" smtClean="0"/>
              <a:pPr/>
              <a:t>63</a:t>
            </a:fld>
            <a:endParaRPr lang="en-US" dirty="0"/>
          </a:p>
        </p:txBody>
      </p:sp>
      <p:sp>
        <p:nvSpPr>
          <p:cNvPr id="3" name="Title 2">
            <a:extLst>
              <a:ext uri="{FF2B5EF4-FFF2-40B4-BE49-F238E27FC236}">
                <a16:creationId xmlns:a16="http://schemas.microsoft.com/office/drawing/2014/main" id="{25A5C7B6-DCF0-7599-870E-6F8EE671A4EC}"/>
              </a:ext>
            </a:extLst>
          </p:cNvPr>
          <p:cNvSpPr>
            <a:spLocks noGrp="1"/>
          </p:cNvSpPr>
          <p:nvPr>
            <p:ph type="title"/>
          </p:nvPr>
        </p:nvSpPr>
        <p:spPr>
          <a:xfrm>
            <a:off x="586213" y="1"/>
            <a:ext cx="11375189" cy="1127760"/>
          </a:xfrm>
        </p:spPr>
        <p:txBody>
          <a:bodyPr/>
          <a:lstStyle/>
          <a:p>
            <a:r>
              <a:rPr lang="en-US" dirty="0"/>
              <a:t>Well controls: check that production sequence added in correct location</a:t>
            </a:r>
          </a:p>
        </p:txBody>
      </p:sp>
      <p:sp>
        <p:nvSpPr>
          <p:cNvPr id="12" name="Oval 11">
            <a:extLst>
              <a:ext uri="{FF2B5EF4-FFF2-40B4-BE49-F238E27FC236}">
                <a16:creationId xmlns:a16="http://schemas.microsoft.com/office/drawing/2014/main" id="{A1DB31AB-BE83-2209-8FFA-41421B0D9BBC}"/>
              </a:ext>
            </a:extLst>
          </p:cNvPr>
          <p:cNvSpPr/>
          <p:nvPr/>
        </p:nvSpPr>
        <p:spPr>
          <a:xfrm>
            <a:off x="1892298" y="3089975"/>
            <a:ext cx="2854800"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3AA7005-10C5-A753-BB3C-B60DEB30F82B}"/>
              </a:ext>
            </a:extLst>
          </p:cNvPr>
          <p:cNvSpPr txBox="1"/>
          <p:nvPr/>
        </p:nvSpPr>
        <p:spPr>
          <a:xfrm>
            <a:off x="8762163" y="3406821"/>
            <a:ext cx="2307366" cy="2308324"/>
          </a:xfrm>
          <a:prstGeom prst="rect">
            <a:avLst/>
          </a:prstGeom>
          <a:noFill/>
        </p:spPr>
        <p:txBody>
          <a:bodyPr wrap="square" rtlCol="0">
            <a:spAutoFit/>
          </a:bodyPr>
          <a:lstStyle/>
          <a:p>
            <a:pPr marL="285750" indent="-285750" algn="l">
              <a:buFont typeface="Arial" panose="020B0604020202020204" pitchFamily="34" charset="0"/>
              <a:buChar char="•"/>
            </a:pPr>
            <a:r>
              <a:rPr lang="en-US" sz="1600" dirty="0"/>
              <a:t>Primary production type defaults to </a:t>
            </a:r>
            <a:r>
              <a:rPr lang="en-US" sz="1600" dirty="0" err="1"/>
              <a:t>LiquidPlusGasRate</a:t>
            </a:r>
            <a:r>
              <a:rPr lang="en-US" sz="1600" dirty="0"/>
              <a:t>. </a:t>
            </a:r>
          </a:p>
          <a:p>
            <a:pPr marL="285750" indent="-285750" algn="l">
              <a:buFont typeface="Arial" panose="020B0604020202020204" pitchFamily="34" charset="0"/>
              <a:buChar char="•"/>
            </a:pPr>
            <a:r>
              <a:rPr lang="en-US" sz="1600" dirty="0"/>
              <a:t>Choose secondary production type - it should be something reliable.</a:t>
            </a:r>
          </a:p>
          <a:p>
            <a:pPr marL="285750" indent="-285750" algn="l">
              <a:buFont typeface="Arial" panose="020B0604020202020204" pitchFamily="34" charset="0"/>
              <a:buChar char="•"/>
            </a:pPr>
            <a:r>
              <a:rPr lang="en-US" sz="1600" dirty="0"/>
              <a:t>Help icons (?) contain more info.</a:t>
            </a:r>
          </a:p>
        </p:txBody>
      </p:sp>
      <p:sp>
        <p:nvSpPr>
          <p:cNvPr id="14" name="Rectangle 13">
            <a:extLst>
              <a:ext uri="{FF2B5EF4-FFF2-40B4-BE49-F238E27FC236}">
                <a16:creationId xmlns:a16="http://schemas.microsoft.com/office/drawing/2014/main" id="{5E99D027-09C1-D2B0-8BCF-8F151447D424}"/>
              </a:ext>
            </a:extLst>
          </p:cNvPr>
          <p:cNvSpPr/>
          <p:nvPr/>
        </p:nvSpPr>
        <p:spPr>
          <a:xfrm>
            <a:off x="7501514" y="4942185"/>
            <a:ext cx="1371181" cy="259663"/>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37FBC84A-3DF5-CE5E-5AF1-C05F7335F4B7}"/>
              </a:ext>
            </a:extLst>
          </p:cNvPr>
          <p:cNvSpPr txBox="1"/>
          <p:nvPr/>
        </p:nvSpPr>
        <p:spPr>
          <a:xfrm>
            <a:off x="227763" y="2822608"/>
            <a:ext cx="1635359" cy="1077218"/>
          </a:xfrm>
          <a:prstGeom prst="rect">
            <a:avLst/>
          </a:prstGeom>
          <a:noFill/>
        </p:spPr>
        <p:txBody>
          <a:bodyPr wrap="square" rtlCol="0">
            <a:spAutoFit/>
          </a:bodyPr>
          <a:lstStyle/>
          <a:p>
            <a:pPr algn="l"/>
            <a:r>
              <a:rPr lang="en-US" sz="1600" dirty="0"/>
              <a:t>Production Sequence is correctly located after shut-in</a:t>
            </a:r>
          </a:p>
        </p:txBody>
      </p:sp>
    </p:spTree>
    <p:extLst>
      <p:ext uri="{BB962C8B-B14F-4D97-AF65-F5344CB8AC3E}">
        <p14:creationId xmlns:p14="http://schemas.microsoft.com/office/powerpoint/2010/main" val="8910844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764C8-34A3-9A04-427B-CB11043DC8ED}"/>
            </a:ext>
          </a:extLst>
        </p:cNvPr>
        <p:cNvGrpSpPr/>
        <p:nvPr/>
      </p:nvGrpSpPr>
      <p:grpSpPr>
        <a:xfrm>
          <a:off x="0" y="0"/>
          <a:ext cx="0" cy="0"/>
          <a:chOff x="0" y="0"/>
          <a:chExt cx="0" cy="0"/>
        </a:xfrm>
      </p:grpSpPr>
      <p:grpSp>
        <p:nvGrpSpPr>
          <p:cNvPr id="11" name="Group 10">
            <a:extLst>
              <a:ext uri="{FF2B5EF4-FFF2-40B4-BE49-F238E27FC236}">
                <a16:creationId xmlns:a16="http://schemas.microsoft.com/office/drawing/2014/main" id="{0781D712-CBD0-8B10-C65B-BF9DFC59E715}"/>
              </a:ext>
            </a:extLst>
          </p:cNvPr>
          <p:cNvGrpSpPr/>
          <p:nvPr/>
        </p:nvGrpSpPr>
        <p:grpSpPr>
          <a:xfrm>
            <a:off x="2052306" y="1441907"/>
            <a:ext cx="9103374" cy="5364365"/>
            <a:chOff x="2052306" y="1448213"/>
            <a:chExt cx="9103374" cy="5364365"/>
          </a:xfrm>
        </p:grpSpPr>
        <p:pic>
          <p:nvPicPr>
            <p:cNvPr id="8" name="Picture 7">
              <a:extLst>
                <a:ext uri="{FF2B5EF4-FFF2-40B4-BE49-F238E27FC236}">
                  <a16:creationId xmlns:a16="http://schemas.microsoft.com/office/drawing/2014/main" id="{AC499063-806B-D334-CA2B-EBF171C310BE}"/>
                </a:ext>
              </a:extLst>
            </p:cNvPr>
            <p:cNvPicPr>
              <a:picLocks noChangeAspect="1"/>
            </p:cNvPicPr>
            <p:nvPr/>
          </p:nvPicPr>
          <p:blipFill>
            <a:blip r:embed="rId2"/>
            <a:srcRect b="6299"/>
            <a:stretch/>
          </p:blipFill>
          <p:spPr>
            <a:xfrm>
              <a:off x="2052306" y="1448213"/>
              <a:ext cx="9103374" cy="5364365"/>
            </a:xfrm>
            <a:prstGeom prst="rect">
              <a:avLst/>
            </a:prstGeom>
          </p:spPr>
        </p:pic>
        <p:pic>
          <p:nvPicPr>
            <p:cNvPr id="9" name="Picture 8">
              <a:extLst>
                <a:ext uri="{FF2B5EF4-FFF2-40B4-BE49-F238E27FC236}">
                  <a16:creationId xmlns:a16="http://schemas.microsoft.com/office/drawing/2014/main" id="{FE34191C-FE4A-2D55-A237-B943E5868E46}"/>
                </a:ext>
              </a:extLst>
            </p:cNvPr>
            <p:cNvPicPr>
              <a:picLocks noChangeAspect="1"/>
            </p:cNvPicPr>
            <p:nvPr/>
          </p:nvPicPr>
          <p:blipFill>
            <a:blip r:embed="rId3"/>
            <a:stretch>
              <a:fillRect/>
            </a:stretch>
          </p:blipFill>
          <p:spPr>
            <a:xfrm>
              <a:off x="2769261" y="1642099"/>
              <a:ext cx="1239921" cy="253132"/>
            </a:xfrm>
            <a:prstGeom prst="rect">
              <a:avLst/>
            </a:prstGeom>
          </p:spPr>
        </p:pic>
      </p:grpSp>
      <p:sp>
        <p:nvSpPr>
          <p:cNvPr id="2" name="Slide Number Placeholder 1">
            <a:extLst>
              <a:ext uri="{FF2B5EF4-FFF2-40B4-BE49-F238E27FC236}">
                <a16:creationId xmlns:a16="http://schemas.microsoft.com/office/drawing/2014/main" id="{9F84B79F-D146-1008-88CC-A73B4EF62327}"/>
              </a:ext>
            </a:extLst>
          </p:cNvPr>
          <p:cNvSpPr>
            <a:spLocks noGrp="1"/>
          </p:cNvSpPr>
          <p:nvPr>
            <p:ph type="sldNum" sz="quarter" idx="12"/>
          </p:nvPr>
        </p:nvSpPr>
        <p:spPr/>
        <p:txBody>
          <a:bodyPr/>
          <a:lstStyle/>
          <a:p>
            <a:fld id="{EDD5F93E-BA5F-F548-A31E-0AA1C4D7945C}" type="slidenum">
              <a:rPr lang="en-US" smtClean="0"/>
              <a:pPr/>
              <a:t>64</a:t>
            </a:fld>
            <a:endParaRPr lang="en-US" dirty="0"/>
          </a:p>
        </p:txBody>
      </p:sp>
      <p:sp>
        <p:nvSpPr>
          <p:cNvPr id="3" name="Title 2">
            <a:extLst>
              <a:ext uri="{FF2B5EF4-FFF2-40B4-BE49-F238E27FC236}">
                <a16:creationId xmlns:a16="http://schemas.microsoft.com/office/drawing/2014/main" id="{B80CA70E-56D9-BD79-4B5B-E71E45B8749B}"/>
              </a:ext>
            </a:extLst>
          </p:cNvPr>
          <p:cNvSpPr>
            <a:spLocks noGrp="1"/>
          </p:cNvSpPr>
          <p:nvPr>
            <p:ph type="title"/>
          </p:nvPr>
        </p:nvSpPr>
        <p:spPr>
          <a:xfrm>
            <a:off x="586213" y="1"/>
            <a:ext cx="11375189" cy="1127760"/>
          </a:xfrm>
        </p:spPr>
        <p:txBody>
          <a:bodyPr/>
          <a:lstStyle/>
          <a:p>
            <a:r>
              <a:rPr lang="en-US" dirty="0"/>
              <a:t>Output Options: check that additional line plots were added</a:t>
            </a:r>
          </a:p>
        </p:txBody>
      </p:sp>
      <p:sp>
        <p:nvSpPr>
          <p:cNvPr id="12" name="Oval 11">
            <a:extLst>
              <a:ext uri="{FF2B5EF4-FFF2-40B4-BE49-F238E27FC236}">
                <a16:creationId xmlns:a16="http://schemas.microsoft.com/office/drawing/2014/main" id="{1DF69533-04CA-9C2A-F04A-2016573CAD3B}"/>
              </a:ext>
            </a:extLst>
          </p:cNvPr>
          <p:cNvSpPr/>
          <p:nvPr/>
        </p:nvSpPr>
        <p:spPr>
          <a:xfrm>
            <a:off x="3485787" y="2692146"/>
            <a:ext cx="1975385" cy="27289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F9BDDD8-CFFD-2B47-23D4-18DADDAA92F2}"/>
              </a:ext>
            </a:extLst>
          </p:cNvPr>
          <p:cNvSpPr txBox="1"/>
          <p:nvPr/>
        </p:nvSpPr>
        <p:spPr>
          <a:xfrm>
            <a:off x="8683647" y="4086094"/>
            <a:ext cx="2167910" cy="1077218"/>
          </a:xfrm>
          <a:prstGeom prst="rect">
            <a:avLst/>
          </a:prstGeom>
          <a:noFill/>
        </p:spPr>
        <p:txBody>
          <a:bodyPr wrap="square" rtlCol="0">
            <a:spAutoFit/>
          </a:bodyPr>
          <a:lstStyle/>
          <a:p>
            <a:pPr algn="l"/>
            <a:r>
              <a:rPr lang="en-US" sz="1600" dirty="0"/>
              <a:t>Supplemental data is calculated from the raw input data (cumulative production, GOR, etc.)</a:t>
            </a:r>
          </a:p>
        </p:txBody>
      </p:sp>
      <p:sp>
        <p:nvSpPr>
          <p:cNvPr id="14" name="Rectangle 13">
            <a:extLst>
              <a:ext uri="{FF2B5EF4-FFF2-40B4-BE49-F238E27FC236}">
                <a16:creationId xmlns:a16="http://schemas.microsoft.com/office/drawing/2014/main" id="{A9E9D1E9-5821-FAD7-F9A0-7BC1943A5514}"/>
              </a:ext>
            </a:extLst>
          </p:cNvPr>
          <p:cNvSpPr/>
          <p:nvPr/>
        </p:nvSpPr>
        <p:spPr>
          <a:xfrm>
            <a:off x="4996369" y="6226558"/>
            <a:ext cx="4172856" cy="186284"/>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314DCC9-830B-AE28-C755-1208854E3303}"/>
              </a:ext>
            </a:extLst>
          </p:cNvPr>
          <p:cNvSpPr txBox="1"/>
          <p:nvPr/>
        </p:nvSpPr>
        <p:spPr>
          <a:xfrm>
            <a:off x="688848" y="863438"/>
            <a:ext cx="10993354" cy="584775"/>
          </a:xfrm>
          <a:prstGeom prst="rect">
            <a:avLst/>
          </a:prstGeom>
          <a:noFill/>
        </p:spPr>
        <p:txBody>
          <a:bodyPr wrap="square" rtlCol="0">
            <a:spAutoFit/>
          </a:bodyPr>
          <a:lstStyle/>
          <a:p>
            <a:pPr algn="l"/>
            <a:r>
              <a:rPr lang="en-US" sz="1600" dirty="0"/>
              <a:t>Scroll to the ‘Additional Line Plots’ section of the Output Options panel - it should have auto-populated from the Production Sequence Wizard table data. If not, check your wizard inputs. This data can be plotted alongside simulation results in the viz tool.</a:t>
            </a:r>
          </a:p>
        </p:txBody>
      </p:sp>
      <p:cxnSp>
        <p:nvCxnSpPr>
          <p:cNvPr id="10" name="Straight Connector 9">
            <a:extLst>
              <a:ext uri="{FF2B5EF4-FFF2-40B4-BE49-F238E27FC236}">
                <a16:creationId xmlns:a16="http://schemas.microsoft.com/office/drawing/2014/main" id="{5CB08F16-3675-0B05-252D-FCA894AB0EDB}"/>
              </a:ext>
            </a:extLst>
          </p:cNvPr>
          <p:cNvCxnSpPr>
            <a:cxnSpLocks/>
          </p:cNvCxnSpPr>
          <p:nvPr/>
        </p:nvCxnSpPr>
        <p:spPr>
          <a:xfrm>
            <a:off x="3862362" y="3721176"/>
            <a:ext cx="705637"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E2F31B6-A441-9200-2C02-AA65E4E39C4F}"/>
              </a:ext>
            </a:extLst>
          </p:cNvPr>
          <p:cNvSpPr txBox="1"/>
          <p:nvPr/>
        </p:nvSpPr>
        <p:spPr>
          <a:xfrm>
            <a:off x="112630" y="4718847"/>
            <a:ext cx="1880566" cy="1323439"/>
          </a:xfrm>
          <a:prstGeom prst="rect">
            <a:avLst/>
          </a:prstGeom>
          <a:noFill/>
        </p:spPr>
        <p:txBody>
          <a:bodyPr wrap="square" rtlCol="0">
            <a:spAutoFit/>
          </a:bodyPr>
          <a:lstStyle/>
          <a:p>
            <a:pPr algn="l"/>
            <a:r>
              <a:rPr lang="en-US" sz="1600" dirty="0"/>
              <a:t>Check that all properties entered into the Production Sequence Wizard are included. </a:t>
            </a:r>
          </a:p>
        </p:txBody>
      </p:sp>
      <p:grpSp>
        <p:nvGrpSpPr>
          <p:cNvPr id="19" name="Group 18">
            <a:extLst>
              <a:ext uri="{FF2B5EF4-FFF2-40B4-BE49-F238E27FC236}">
                <a16:creationId xmlns:a16="http://schemas.microsoft.com/office/drawing/2014/main" id="{0873A33C-FC93-F951-B57B-E3F5D7BF235C}"/>
              </a:ext>
            </a:extLst>
          </p:cNvPr>
          <p:cNvGrpSpPr/>
          <p:nvPr/>
        </p:nvGrpSpPr>
        <p:grpSpPr>
          <a:xfrm>
            <a:off x="9154836" y="5157176"/>
            <a:ext cx="215280" cy="1077218"/>
            <a:chOff x="9583659" y="4937487"/>
            <a:chExt cx="215280" cy="1118520"/>
          </a:xfrm>
        </p:grpSpPr>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4BFEC1DE-848C-DC31-DE12-7D6B429B0B8C}"/>
                    </a:ext>
                  </a:extLst>
                </p14:cNvPr>
                <p14:cNvContentPartPr/>
                <p14:nvPr/>
              </p14:nvContentPartPr>
              <p14:xfrm>
                <a:off x="9583659" y="4937487"/>
                <a:ext cx="213480" cy="1089360"/>
              </p14:xfrm>
            </p:contentPart>
          </mc:Choice>
          <mc:Fallback xmlns="">
            <p:pic>
              <p:nvPicPr>
                <p:cNvPr id="17" name="Ink 16">
                  <a:extLst>
                    <a:ext uri="{FF2B5EF4-FFF2-40B4-BE49-F238E27FC236}">
                      <a16:creationId xmlns:a16="http://schemas.microsoft.com/office/drawing/2014/main" id="{4BFEC1DE-848C-DC31-DE12-7D6B429B0B8C}"/>
                    </a:ext>
                  </a:extLst>
                </p:cNvPr>
                <p:cNvPicPr/>
                <p:nvPr/>
              </p:nvPicPr>
              <p:blipFill>
                <a:blip r:embed="rId6"/>
                <a:stretch>
                  <a:fillRect/>
                </a:stretch>
              </p:blipFill>
              <p:spPr>
                <a:xfrm>
                  <a:off x="9574644" y="4928144"/>
                  <a:ext cx="231150" cy="1107672"/>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8" name="Ink 17">
                  <a:extLst>
                    <a:ext uri="{FF2B5EF4-FFF2-40B4-BE49-F238E27FC236}">
                      <a16:creationId xmlns:a16="http://schemas.microsoft.com/office/drawing/2014/main" id="{B775368C-5FDA-0E87-7F4F-EA600CF2C6EF}"/>
                    </a:ext>
                  </a:extLst>
                </p14:cNvPr>
                <p14:cNvContentPartPr/>
                <p14:nvPr/>
              </p14:nvContentPartPr>
              <p14:xfrm>
                <a:off x="9677619" y="5927487"/>
                <a:ext cx="121320" cy="128520"/>
              </p14:xfrm>
            </p:contentPart>
          </mc:Choice>
          <mc:Fallback xmlns="">
            <p:pic>
              <p:nvPicPr>
                <p:cNvPr id="18" name="Ink 17">
                  <a:extLst>
                    <a:ext uri="{FF2B5EF4-FFF2-40B4-BE49-F238E27FC236}">
                      <a16:creationId xmlns:a16="http://schemas.microsoft.com/office/drawing/2014/main" id="{B775368C-5FDA-0E87-7F4F-EA600CF2C6EF}"/>
                    </a:ext>
                  </a:extLst>
                </p:cNvPr>
                <p:cNvPicPr/>
                <p:nvPr/>
              </p:nvPicPr>
              <p:blipFill>
                <a:blip r:embed="rId8"/>
                <a:stretch>
                  <a:fillRect/>
                </a:stretch>
              </p:blipFill>
              <p:spPr>
                <a:xfrm>
                  <a:off x="9668619" y="5918147"/>
                  <a:ext cx="138960" cy="146827"/>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23" name="Ink 22">
                <a:extLst>
                  <a:ext uri="{FF2B5EF4-FFF2-40B4-BE49-F238E27FC236}">
                    <a16:creationId xmlns:a16="http://schemas.microsoft.com/office/drawing/2014/main" id="{CD22A48B-6EB1-3E4F-7D70-FDFD8381D7E4}"/>
                  </a:ext>
                </a:extLst>
              </p14:cNvPr>
              <p14:cNvContentPartPr/>
              <p14:nvPr/>
            </p14:nvContentPartPr>
            <p14:xfrm>
              <a:off x="4034406" y="6244082"/>
              <a:ext cx="156240" cy="163080"/>
            </p14:xfrm>
          </p:contentPart>
        </mc:Choice>
        <mc:Fallback xmlns="">
          <p:pic>
            <p:nvPicPr>
              <p:cNvPr id="23" name="Ink 22">
                <a:extLst>
                  <a:ext uri="{FF2B5EF4-FFF2-40B4-BE49-F238E27FC236}">
                    <a16:creationId xmlns:a16="http://schemas.microsoft.com/office/drawing/2014/main" id="{CD22A48B-6EB1-3E4F-7D70-FDFD8381D7E4}"/>
                  </a:ext>
                </a:extLst>
              </p:cNvPr>
              <p:cNvPicPr/>
              <p:nvPr/>
            </p:nvPicPr>
            <p:blipFill>
              <a:blip r:embed="rId10"/>
              <a:stretch>
                <a:fillRect/>
              </a:stretch>
            </p:blipFill>
            <p:spPr>
              <a:xfrm>
                <a:off x="4025406" y="6235062"/>
                <a:ext cx="173880" cy="180759"/>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Ink 5">
                <a:extLst>
                  <a:ext uri="{FF2B5EF4-FFF2-40B4-BE49-F238E27FC236}">
                    <a16:creationId xmlns:a16="http://schemas.microsoft.com/office/drawing/2014/main" id="{86B2C802-CC37-4146-87DC-CF94EF20F2AA}"/>
                  </a:ext>
                </a:extLst>
              </p14:cNvPr>
              <p14:cNvContentPartPr/>
              <p14:nvPr/>
            </p14:nvContentPartPr>
            <p14:xfrm>
              <a:off x="1052913" y="6135804"/>
              <a:ext cx="3114720" cy="177840"/>
            </p14:xfrm>
          </p:contentPart>
        </mc:Choice>
        <mc:Fallback xmlns="">
          <p:pic>
            <p:nvPicPr>
              <p:cNvPr id="6" name="Ink 5">
                <a:extLst>
                  <a:ext uri="{FF2B5EF4-FFF2-40B4-BE49-F238E27FC236}">
                    <a16:creationId xmlns:a16="http://schemas.microsoft.com/office/drawing/2014/main" id="{86B2C802-CC37-4146-87DC-CF94EF20F2AA}"/>
                  </a:ext>
                </a:extLst>
              </p:cNvPr>
              <p:cNvPicPr/>
              <p:nvPr/>
            </p:nvPicPr>
            <p:blipFill>
              <a:blip r:embed="rId12"/>
              <a:stretch>
                <a:fillRect/>
              </a:stretch>
            </p:blipFill>
            <p:spPr>
              <a:xfrm>
                <a:off x="1044273" y="6126804"/>
                <a:ext cx="3132360" cy="195480"/>
              </a:xfrm>
              <a:prstGeom prst="rect">
                <a:avLst/>
              </a:prstGeom>
            </p:spPr>
          </p:pic>
        </mc:Fallback>
      </mc:AlternateContent>
      <p:sp>
        <p:nvSpPr>
          <p:cNvPr id="16" name="TextBox 15">
            <a:extLst>
              <a:ext uri="{FF2B5EF4-FFF2-40B4-BE49-F238E27FC236}">
                <a16:creationId xmlns:a16="http://schemas.microsoft.com/office/drawing/2014/main" id="{AE49DA97-9717-847C-B4E5-13B22E60DD52}"/>
              </a:ext>
            </a:extLst>
          </p:cNvPr>
          <p:cNvSpPr txBox="1"/>
          <p:nvPr/>
        </p:nvSpPr>
        <p:spPr>
          <a:xfrm>
            <a:off x="11155680" y="5307151"/>
            <a:ext cx="870767" cy="954107"/>
          </a:xfrm>
          <a:prstGeom prst="rect">
            <a:avLst/>
          </a:prstGeom>
          <a:noFill/>
        </p:spPr>
        <p:txBody>
          <a:bodyPr wrap="square" rtlCol="0">
            <a:spAutoFit/>
          </a:bodyPr>
          <a:lstStyle/>
          <a:p>
            <a:pPr algn="l"/>
            <a:r>
              <a:rPr lang="en-US" sz="1400" i="1" dirty="0"/>
              <a:t>Keep scrolling to see full table</a:t>
            </a:r>
          </a:p>
        </p:txBody>
      </p:sp>
      <mc:AlternateContent xmlns:mc="http://schemas.openxmlformats.org/markup-compatibility/2006" xmlns:p14="http://schemas.microsoft.com/office/powerpoint/2010/main">
        <mc:Choice Requires="p14">
          <p:contentPart p14:bwMode="auto" r:id="rId13">
            <p14:nvContentPartPr>
              <p14:cNvPr id="24" name="Ink 23">
                <a:extLst>
                  <a:ext uri="{FF2B5EF4-FFF2-40B4-BE49-F238E27FC236}">
                    <a16:creationId xmlns:a16="http://schemas.microsoft.com/office/drawing/2014/main" id="{32C0D3CA-28F4-23A1-5AAF-CDBE30108A81}"/>
                  </a:ext>
                </a:extLst>
              </p14:cNvPr>
              <p14:cNvContentPartPr/>
              <p14:nvPr/>
            </p14:nvContentPartPr>
            <p14:xfrm>
              <a:off x="11062473" y="6316385"/>
              <a:ext cx="228960" cy="347040"/>
            </p14:xfrm>
          </p:contentPart>
        </mc:Choice>
        <mc:Fallback xmlns="">
          <p:pic>
            <p:nvPicPr>
              <p:cNvPr id="24" name="Ink 23">
                <a:extLst>
                  <a:ext uri="{FF2B5EF4-FFF2-40B4-BE49-F238E27FC236}">
                    <a16:creationId xmlns:a16="http://schemas.microsoft.com/office/drawing/2014/main" id="{32C0D3CA-28F4-23A1-5AAF-CDBE30108A81}"/>
                  </a:ext>
                </a:extLst>
              </p:cNvPr>
              <p:cNvPicPr/>
              <p:nvPr/>
            </p:nvPicPr>
            <p:blipFill>
              <a:blip r:embed="rId14"/>
              <a:stretch>
                <a:fillRect/>
              </a:stretch>
            </p:blipFill>
            <p:spPr>
              <a:xfrm>
                <a:off x="11053473" y="6307745"/>
                <a:ext cx="246600" cy="364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6" name="Ink 25">
                <a:extLst>
                  <a:ext uri="{FF2B5EF4-FFF2-40B4-BE49-F238E27FC236}">
                    <a16:creationId xmlns:a16="http://schemas.microsoft.com/office/drawing/2014/main" id="{C2CE1850-039E-13BF-3219-F88E2DE3346F}"/>
                  </a:ext>
                </a:extLst>
              </p14:cNvPr>
              <p14:cNvContentPartPr/>
              <p14:nvPr/>
            </p14:nvContentPartPr>
            <p14:xfrm>
              <a:off x="10993353" y="6601505"/>
              <a:ext cx="73440" cy="73440"/>
            </p14:xfrm>
          </p:contentPart>
        </mc:Choice>
        <mc:Fallback xmlns="">
          <p:pic>
            <p:nvPicPr>
              <p:cNvPr id="26" name="Ink 25">
                <a:extLst>
                  <a:ext uri="{FF2B5EF4-FFF2-40B4-BE49-F238E27FC236}">
                    <a16:creationId xmlns:a16="http://schemas.microsoft.com/office/drawing/2014/main" id="{C2CE1850-039E-13BF-3219-F88E2DE3346F}"/>
                  </a:ext>
                </a:extLst>
              </p:cNvPr>
              <p:cNvPicPr/>
              <p:nvPr/>
            </p:nvPicPr>
            <p:blipFill>
              <a:blip r:embed="rId16"/>
              <a:stretch>
                <a:fillRect/>
              </a:stretch>
            </p:blipFill>
            <p:spPr>
              <a:xfrm>
                <a:off x="10984353" y="6592505"/>
                <a:ext cx="910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7" name="Ink 26">
                <a:extLst>
                  <a:ext uri="{FF2B5EF4-FFF2-40B4-BE49-F238E27FC236}">
                    <a16:creationId xmlns:a16="http://schemas.microsoft.com/office/drawing/2014/main" id="{99F3BC5F-0176-9764-EA07-5B00DAB9222A}"/>
                  </a:ext>
                </a:extLst>
              </p14:cNvPr>
              <p14:cNvContentPartPr/>
              <p14:nvPr/>
            </p14:nvContentPartPr>
            <p14:xfrm>
              <a:off x="11069673" y="6610145"/>
              <a:ext cx="91800" cy="68040"/>
            </p14:xfrm>
          </p:contentPart>
        </mc:Choice>
        <mc:Fallback xmlns="">
          <p:pic>
            <p:nvPicPr>
              <p:cNvPr id="27" name="Ink 26">
                <a:extLst>
                  <a:ext uri="{FF2B5EF4-FFF2-40B4-BE49-F238E27FC236}">
                    <a16:creationId xmlns:a16="http://schemas.microsoft.com/office/drawing/2014/main" id="{99F3BC5F-0176-9764-EA07-5B00DAB9222A}"/>
                  </a:ext>
                </a:extLst>
              </p:cNvPr>
              <p:cNvPicPr/>
              <p:nvPr/>
            </p:nvPicPr>
            <p:blipFill>
              <a:blip r:embed="rId18"/>
              <a:stretch>
                <a:fillRect/>
              </a:stretch>
            </p:blipFill>
            <p:spPr>
              <a:xfrm>
                <a:off x="11060673" y="6601145"/>
                <a:ext cx="109440" cy="85680"/>
              </a:xfrm>
              <a:prstGeom prst="rect">
                <a:avLst/>
              </a:prstGeom>
            </p:spPr>
          </p:pic>
        </mc:Fallback>
      </mc:AlternateContent>
    </p:spTree>
    <p:extLst>
      <p:ext uri="{BB962C8B-B14F-4D97-AF65-F5344CB8AC3E}">
        <p14:creationId xmlns:p14="http://schemas.microsoft.com/office/powerpoint/2010/main" val="20234480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D93B9-A67D-427A-A394-961380F24175}"/>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B6D44B9B-2C08-FE87-0C84-9BB772AF252D}"/>
              </a:ext>
            </a:extLst>
          </p:cNvPr>
          <p:cNvPicPr>
            <a:picLocks noChangeAspect="1"/>
          </p:cNvPicPr>
          <p:nvPr/>
        </p:nvPicPr>
        <p:blipFill>
          <a:blip r:embed="rId2"/>
          <a:stretch>
            <a:fillRect/>
          </a:stretch>
        </p:blipFill>
        <p:spPr>
          <a:xfrm>
            <a:off x="724239" y="1263040"/>
            <a:ext cx="3808004" cy="2294566"/>
          </a:xfrm>
          <a:prstGeom prst="rect">
            <a:avLst/>
          </a:prstGeom>
        </p:spPr>
      </p:pic>
      <p:pic>
        <p:nvPicPr>
          <p:cNvPr id="6" name="Picture 5">
            <a:extLst>
              <a:ext uri="{FF2B5EF4-FFF2-40B4-BE49-F238E27FC236}">
                <a16:creationId xmlns:a16="http://schemas.microsoft.com/office/drawing/2014/main" id="{F411D40C-F28D-66E4-AA8C-8CD18326CF3B}"/>
              </a:ext>
            </a:extLst>
          </p:cNvPr>
          <p:cNvPicPr>
            <a:picLocks noChangeAspect="1"/>
          </p:cNvPicPr>
          <p:nvPr/>
        </p:nvPicPr>
        <p:blipFill>
          <a:blip r:embed="rId3"/>
          <a:stretch>
            <a:fillRect/>
          </a:stretch>
        </p:blipFill>
        <p:spPr>
          <a:xfrm>
            <a:off x="3228900" y="3890246"/>
            <a:ext cx="8326996" cy="2967753"/>
          </a:xfrm>
          <a:prstGeom prst="rect">
            <a:avLst/>
          </a:prstGeom>
        </p:spPr>
      </p:pic>
      <p:sp>
        <p:nvSpPr>
          <p:cNvPr id="2" name="Slide Number Placeholder 1">
            <a:extLst>
              <a:ext uri="{FF2B5EF4-FFF2-40B4-BE49-F238E27FC236}">
                <a16:creationId xmlns:a16="http://schemas.microsoft.com/office/drawing/2014/main" id="{0F9D7E2B-7012-E01F-D6A3-1FE7BF33B9B3}"/>
              </a:ext>
            </a:extLst>
          </p:cNvPr>
          <p:cNvSpPr>
            <a:spLocks noGrp="1"/>
          </p:cNvSpPr>
          <p:nvPr>
            <p:ph type="sldNum" sz="quarter" idx="12"/>
          </p:nvPr>
        </p:nvSpPr>
        <p:spPr/>
        <p:txBody>
          <a:bodyPr/>
          <a:lstStyle/>
          <a:p>
            <a:fld id="{EDD5F93E-BA5F-F548-A31E-0AA1C4D7945C}" type="slidenum">
              <a:rPr lang="en-US" smtClean="0"/>
              <a:pPr/>
              <a:t>65</a:t>
            </a:fld>
            <a:endParaRPr lang="en-US" dirty="0"/>
          </a:p>
        </p:txBody>
      </p:sp>
      <p:sp>
        <p:nvSpPr>
          <p:cNvPr id="3" name="Title 2">
            <a:extLst>
              <a:ext uri="{FF2B5EF4-FFF2-40B4-BE49-F238E27FC236}">
                <a16:creationId xmlns:a16="http://schemas.microsoft.com/office/drawing/2014/main" id="{0D91A9CE-E56F-2C45-5072-DAEF15982F47}"/>
              </a:ext>
            </a:extLst>
          </p:cNvPr>
          <p:cNvSpPr>
            <a:spLocks noGrp="1"/>
          </p:cNvSpPr>
          <p:nvPr>
            <p:ph type="title"/>
          </p:nvPr>
        </p:nvSpPr>
        <p:spPr>
          <a:xfrm>
            <a:off x="586213" y="1"/>
            <a:ext cx="11375189" cy="1127760"/>
          </a:xfrm>
        </p:spPr>
        <p:txBody>
          <a:bodyPr/>
          <a:lstStyle/>
          <a:p>
            <a:r>
              <a:rPr lang="en-US" dirty="0"/>
              <a:t>Well controls: max simulation time</a:t>
            </a:r>
          </a:p>
        </p:txBody>
      </p:sp>
      <p:sp>
        <p:nvSpPr>
          <p:cNvPr id="4" name="TextBox 3">
            <a:extLst>
              <a:ext uri="{FF2B5EF4-FFF2-40B4-BE49-F238E27FC236}">
                <a16:creationId xmlns:a16="http://schemas.microsoft.com/office/drawing/2014/main" id="{9DD18B93-25CC-6947-01C5-3BF07F91AF16}"/>
              </a:ext>
            </a:extLst>
          </p:cNvPr>
          <p:cNvSpPr txBox="1"/>
          <p:nvPr/>
        </p:nvSpPr>
        <p:spPr>
          <a:xfrm>
            <a:off x="824945" y="4065155"/>
            <a:ext cx="2395331" cy="2308324"/>
          </a:xfrm>
          <a:prstGeom prst="rect">
            <a:avLst/>
          </a:prstGeom>
          <a:noFill/>
        </p:spPr>
        <p:txBody>
          <a:bodyPr wrap="square" rtlCol="0">
            <a:spAutoFit/>
          </a:bodyPr>
          <a:lstStyle/>
          <a:p>
            <a:pPr algn="l"/>
            <a:r>
              <a:rPr lang="en-US" sz="1600" dirty="0"/>
              <a:t>By default, the production wizard leaves the final duration in the production sequence blank. These boundary conditions will consequently be applied for the remainder of the simulation. This is recommended.</a:t>
            </a:r>
          </a:p>
        </p:txBody>
      </p:sp>
      <p:sp>
        <p:nvSpPr>
          <p:cNvPr id="15" name="Oval 14">
            <a:extLst>
              <a:ext uri="{FF2B5EF4-FFF2-40B4-BE49-F238E27FC236}">
                <a16:creationId xmlns:a16="http://schemas.microsoft.com/office/drawing/2014/main" id="{F56B8EBC-7888-6E6F-13BA-C5F7EFA41C55}"/>
              </a:ext>
            </a:extLst>
          </p:cNvPr>
          <p:cNvSpPr/>
          <p:nvPr/>
        </p:nvSpPr>
        <p:spPr>
          <a:xfrm>
            <a:off x="724239" y="2856478"/>
            <a:ext cx="1985594" cy="48878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8C6E90C-94AB-2C9C-A2BA-7E8321447399}"/>
              </a:ext>
            </a:extLst>
          </p:cNvPr>
          <p:cNvSpPr txBox="1"/>
          <p:nvPr/>
        </p:nvSpPr>
        <p:spPr>
          <a:xfrm>
            <a:off x="586213" y="806569"/>
            <a:ext cx="11223165" cy="369332"/>
          </a:xfrm>
          <a:prstGeom prst="rect">
            <a:avLst/>
          </a:prstGeom>
          <a:noFill/>
        </p:spPr>
        <p:txBody>
          <a:bodyPr wrap="square" rtlCol="0">
            <a:spAutoFit/>
          </a:bodyPr>
          <a:lstStyle/>
          <a:p>
            <a:pPr algn="l"/>
            <a:r>
              <a:rPr lang="en-US" dirty="0"/>
              <a:t>Set the maximum simulation time to 5 years (43,800 </a:t>
            </a:r>
            <a:r>
              <a:rPr lang="en-US" dirty="0" err="1"/>
              <a:t>hrs</a:t>
            </a:r>
            <a:r>
              <a:rPr lang="en-US" dirty="0"/>
              <a:t>). </a:t>
            </a:r>
          </a:p>
        </p:txBody>
      </p:sp>
      <p:cxnSp>
        <p:nvCxnSpPr>
          <p:cNvPr id="5" name="Straight Connector 4">
            <a:extLst>
              <a:ext uri="{FF2B5EF4-FFF2-40B4-BE49-F238E27FC236}">
                <a16:creationId xmlns:a16="http://schemas.microsoft.com/office/drawing/2014/main" id="{0EE50BDA-2785-3675-98A8-67519FD8E0D4}"/>
              </a:ext>
            </a:extLst>
          </p:cNvPr>
          <p:cNvCxnSpPr>
            <a:cxnSpLocks/>
          </p:cNvCxnSpPr>
          <p:nvPr/>
        </p:nvCxnSpPr>
        <p:spPr>
          <a:xfrm>
            <a:off x="5322599" y="6545279"/>
            <a:ext cx="604155"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72097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471C35-0451-F36E-88D9-A110D9470326}"/>
              </a:ext>
            </a:extLst>
          </p:cNvPr>
          <p:cNvSpPr>
            <a:spLocks noGrp="1"/>
          </p:cNvSpPr>
          <p:nvPr>
            <p:ph type="sldNum" sz="quarter" idx="12"/>
          </p:nvPr>
        </p:nvSpPr>
        <p:spPr/>
        <p:txBody>
          <a:bodyPr/>
          <a:lstStyle/>
          <a:p>
            <a:fld id="{EDD5F93E-BA5F-F548-A31E-0AA1C4D7945C}" type="slidenum">
              <a:rPr lang="en-US" smtClean="0"/>
              <a:pPr/>
              <a:t>66</a:t>
            </a:fld>
            <a:endParaRPr lang="en-US" dirty="0"/>
          </a:p>
        </p:txBody>
      </p:sp>
      <p:sp>
        <p:nvSpPr>
          <p:cNvPr id="3" name="Title 2">
            <a:extLst>
              <a:ext uri="{FF2B5EF4-FFF2-40B4-BE49-F238E27FC236}">
                <a16:creationId xmlns:a16="http://schemas.microsoft.com/office/drawing/2014/main" id="{5EC72BA9-036A-008B-BE04-2677CE5A3015}"/>
              </a:ext>
            </a:extLst>
          </p:cNvPr>
          <p:cNvSpPr>
            <a:spLocks noGrp="1"/>
          </p:cNvSpPr>
          <p:nvPr>
            <p:ph type="title"/>
          </p:nvPr>
        </p:nvSpPr>
        <p:spPr/>
        <p:txBody>
          <a:bodyPr/>
          <a:lstStyle/>
          <a:p>
            <a:r>
              <a:rPr lang="en-US" dirty="0"/>
              <a:t>Well controls: set TF1 to isolate well</a:t>
            </a:r>
          </a:p>
        </p:txBody>
      </p:sp>
      <p:pic>
        <p:nvPicPr>
          <p:cNvPr id="6" name="Picture 5">
            <a:extLst>
              <a:ext uri="{FF2B5EF4-FFF2-40B4-BE49-F238E27FC236}">
                <a16:creationId xmlns:a16="http://schemas.microsoft.com/office/drawing/2014/main" id="{DF6257EA-8D43-AFDD-D6F4-446920AA05A5}"/>
              </a:ext>
            </a:extLst>
          </p:cNvPr>
          <p:cNvPicPr>
            <a:picLocks noChangeAspect="1"/>
          </p:cNvPicPr>
          <p:nvPr/>
        </p:nvPicPr>
        <p:blipFill>
          <a:blip r:embed="rId2"/>
          <a:stretch>
            <a:fillRect/>
          </a:stretch>
        </p:blipFill>
        <p:spPr>
          <a:xfrm>
            <a:off x="3064218" y="749996"/>
            <a:ext cx="6202619" cy="6108003"/>
          </a:xfrm>
          <a:prstGeom prst="rect">
            <a:avLst/>
          </a:prstGeom>
        </p:spPr>
      </p:pic>
      <p:sp>
        <p:nvSpPr>
          <p:cNvPr id="7" name="Oval 6">
            <a:extLst>
              <a:ext uri="{FF2B5EF4-FFF2-40B4-BE49-F238E27FC236}">
                <a16:creationId xmlns:a16="http://schemas.microsoft.com/office/drawing/2014/main" id="{542413A2-385B-22EB-DDA1-32965102C87E}"/>
              </a:ext>
            </a:extLst>
          </p:cNvPr>
          <p:cNvSpPr/>
          <p:nvPr/>
        </p:nvSpPr>
        <p:spPr>
          <a:xfrm>
            <a:off x="4236670" y="1675522"/>
            <a:ext cx="1064910"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4467B6B-FBDF-FDE2-7748-ED0D571E689E}"/>
              </a:ext>
            </a:extLst>
          </p:cNvPr>
          <p:cNvSpPr/>
          <p:nvPr/>
        </p:nvSpPr>
        <p:spPr>
          <a:xfrm>
            <a:off x="8161512" y="1981516"/>
            <a:ext cx="551233" cy="3461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943C75CB-DE69-4B71-5CE0-BAD2D310047A}"/>
              </a:ext>
            </a:extLst>
          </p:cNvPr>
          <p:cNvSpPr/>
          <p:nvPr/>
        </p:nvSpPr>
        <p:spPr>
          <a:xfrm>
            <a:off x="3151768" y="4532211"/>
            <a:ext cx="856034" cy="380258"/>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08F6A4B-4A78-DC30-ECD3-1D6C90748D8B}"/>
              </a:ext>
            </a:extLst>
          </p:cNvPr>
          <p:cNvSpPr txBox="1"/>
          <p:nvPr/>
        </p:nvSpPr>
        <p:spPr>
          <a:xfrm>
            <a:off x="179961" y="1669889"/>
            <a:ext cx="2745202" cy="2816156"/>
          </a:xfrm>
          <a:prstGeom prst="rect">
            <a:avLst/>
          </a:prstGeom>
          <a:noFill/>
        </p:spPr>
        <p:txBody>
          <a:bodyPr wrap="square" rtlCol="0">
            <a:spAutoFit/>
          </a:bodyPr>
          <a:lstStyle/>
          <a:p>
            <a:pPr marL="285750" indent="-285750" algn="l">
              <a:spcAft>
                <a:spcPts val="600"/>
              </a:spcAft>
              <a:buFont typeface="Arial" panose="020B0604020202020204" pitchFamily="34" charset="0"/>
              <a:buChar char="•"/>
            </a:pPr>
            <a:r>
              <a:rPr lang="en-US" dirty="0"/>
              <a:t>Switch to editing Well_TF1</a:t>
            </a:r>
          </a:p>
          <a:p>
            <a:pPr marL="285750" indent="-285750" algn="l">
              <a:spcAft>
                <a:spcPts val="600"/>
              </a:spcAft>
              <a:buFont typeface="Arial" panose="020B0604020202020204" pitchFamily="34" charset="0"/>
              <a:buChar char="•"/>
            </a:pPr>
            <a:r>
              <a:rPr lang="en-US" dirty="0"/>
              <a:t>“Add Block”</a:t>
            </a:r>
          </a:p>
          <a:p>
            <a:pPr marL="285750" indent="-285750" algn="l">
              <a:spcAft>
                <a:spcPts val="600"/>
              </a:spcAft>
              <a:buFont typeface="Arial" panose="020B0604020202020204" pitchFamily="34" charset="0"/>
              <a:buChar char="•"/>
            </a:pPr>
            <a:r>
              <a:rPr lang="en-US" dirty="0"/>
              <a:t>Change Shut-in type to </a:t>
            </a:r>
            <a:r>
              <a:rPr lang="en-US" dirty="0" err="1"/>
              <a:t>IsolateWell</a:t>
            </a:r>
            <a:endParaRPr lang="en-US" dirty="0"/>
          </a:p>
          <a:p>
            <a:pPr marL="285750" indent="-285750" algn="l">
              <a:spcAft>
                <a:spcPts val="600"/>
              </a:spcAft>
              <a:buFont typeface="Arial" panose="020B0604020202020204" pitchFamily="34" charset="0"/>
              <a:buChar char="•"/>
            </a:pPr>
            <a:r>
              <a:rPr lang="en-US" dirty="0"/>
              <a:t>If no Duration is specified, the block goes into effect for the rest of the simulation.</a:t>
            </a:r>
          </a:p>
        </p:txBody>
      </p:sp>
    </p:spTree>
    <p:extLst>
      <p:ext uri="{BB962C8B-B14F-4D97-AF65-F5344CB8AC3E}">
        <p14:creationId xmlns:p14="http://schemas.microsoft.com/office/powerpoint/2010/main" val="26639741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0FC15-D92B-CFED-B499-0A04CF02351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F39392-803E-7689-A7A3-09B1080CDDAF}"/>
              </a:ext>
            </a:extLst>
          </p:cNvPr>
          <p:cNvSpPr>
            <a:spLocks noGrp="1"/>
          </p:cNvSpPr>
          <p:nvPr>
            <p:ph type="sldNum" sz="quarter" idx="12"/>
          </p:nvPr>
        </p:nvSpPr>
        <p:spPr/>
        <p:txBody>
          <a:bodyPr/>
          <a:lstStyle/>
          <a:p>
            <a:fld id="{EDD5F93E-BA5F-F548-A31E-0AA1C4D7945C}" type="slidenum">
              <a:rPr lang="en-US" smtClean="0"/>
              <a:pPr/>
              <a:t>67</a:t>
            </a:fld>
            <a:endParaRPr lang="en-US" dirty="0"/>
          </a:p>
        </p:txBody>
      </p:sp>
      <p:sp>
        <p:nvSpPr>
          <p:cNvPr id="3" name="Title 2">
            <a:extLst>
              <a:ext uri="{FF2B5EF4-FFF2-40B4-BE49-F238E27FC236}">
                <a16:creationId xmlns:a16="http://schemas.microsoft.com/office/drawing/2014/main" id="{8633E937-44AA-4752-A868-83C417A3031B}"/>
              </a:ext>
            </a:extLst>
          </p:cNvPr>
          <p:cNvSpPr>
            <a:spLocks noGrp="1"/>
          </p:cNvSpPr>
          <p:nvPr>
            <p:ph type="title"/>
          </p:nvPr>
        </p:nvSpPr>
        <p:spPr/>
        <p:txBody>
          <a:bodyPr/>
          <a:lstStyle/>
          <a:p>
            <a:r>
              <a:rPr lang="en-US" dirty="0"/>
              <a:t>Output options: add VFR and frac hit trackers</a:t>
            </a:r>
          </a:p>
        </p:txBody>
      </p:sp>
      <p:pic>
        <p:nvPicPr>
          <p:cNvPr id="6" name="Picture 5">
            <a:extLst>
              <a:ext uri="{FF2B5EF4-FFF2-40B4-BE49-F238E27FC236}">
                <a16:creationId xmlns:a16="http://schemas.microsoft.com/office/drawing/2014/main" id="{2CDD6573-4DC7-DC63-6EBB-02E2821D1B4C}"/>
              </a:ext>
            </a:extLst>
          </p:cNvPr>
          <p:cNvPicPr>
            <a:picLocks noChangeAspect="1"/>
          </p:cNvPicPr>
          <p:nvPr/>
        </p:nvPicPr>
        <p:blipFill>
          <a:blip r:embed="rId2"/>
          <a:stretch>
            <a:fillRect/>
          </a:stretch>
        </p:blipFill>
        <p:spPr>
          <a:xfrm>
            <a:off x="1182414" y="1219836"/>
            <a:ext cx="8971603" cy="4952364"/>
          </a:xfrm>
          <a:prstGeom prst="rect">
            <a:avLst/>
          </a:prstGeom>
        </p:spPr>
      </p:pic>
      <p:sp>
        <p:nvSpPr>
          <p:cNvPr id="7" name="Left Brace 6">
            <a:extLst>
              <a:ext uri="{FF2B5EF4-FFF2-40B4-BE49-F238E27FC236}">
                <a16:creationId xmlns:a16="http://schemas.microsoft.com/office/drawing/2014/main" id="{C62CFE7F-C84E-3AE1-0FC8-207B79E65C1D}"/>
              </a:ext>
            </a:extLst>
          </p:cNvPr>
          <p:cNvSpPr/>
          <p:nvPr/>
        </p:nvSpPr>
        <p:spPr>
          <a:xfrm flipH="1">
            <a:off x="7255285" y="3178752"/>
            <a:ext cx="380813" cy="2715337"/>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A3D89B84-1721-5D9E-15DA-78D1FAE24019}"/>
              </a:ext>
            </a:extLst>
          </p:cNvPr>
          <p:cNvSpPr txBox="1"/>
          <p:nvPr/>
        </p:nvSpPr>
        <p:spPr>
          <a:xfrm>
            <a:off x="586213" y="806569"/>
            <a:ext cx="11223165" cy="369332"/>
          </a:xfrm>
          <a:prstGeom prst="rect">
            <a:avLst/>
          </a:prstGeom>
          <a:noFill/>
        </p:spPr>
        <p:txBody>
          <a:bodyPr wrap="square" rtlCol="0">
            <a:spAutoFit/>
          </a:bodyPr>
          <a:lstStyle/>
          <a:p>
            <a:pPr algn="l"/>
            <a:r>
              <a:rPr lang="en-US" dirty="0"/>
              <a:t>Switch to the Output options panel, scroll down, and turn on Volume to first response (VFR) and Frac hit trackers.</a:t>
            </a:r>
          </a:p>
        </p:txBody>
      </p:sp>
      <p:sp>
        <p:nvSpPr>
          <p:cNvPr id="9" name="TextBox 8">
            <a:extLst>
              <a:ext uri="{FF2B5EF4-FFF2-40B4-BE49-F238E27FC236}">
                <a16:creationId xmlns:a16="http://schemas.microsoft.com/office/drawing/2014/main" id="{AE511721-D2B2-3029-D221-E4560DEF9CB9}"/>
              </a:ext>
            </a:extLst>
          </p:cNvPr>
          <p:cNvSpPr txBox="1"/>
          <p:nvPr/>
        </p:nvSpPr>
        <p:spPr>
          <a:xfrm>
            <a:off x="7678770" y="4086115"/>
            <a:ext cx="2414421" cy="1200329"/>
          </a:xfrm>
          <a:prstGeom prst="rect">
            <a:avLst/>
          </a:prstGeom>
          <a:noFill/>
        </p:spPr>
        <p:txBody>
          <a:bodyPr wrap="square" rtlCol="0">
            <a:spAutoFit/>
          </a:bodyPr>
          <a:lstStyle/>
          <a:p>
            <a:pPr marL="285750" indent="-285750" algn="l">
              <a:buFont typeface="Arial" panose="020B0604020202020204" pitchFamily="34" charset="0"/>
              <a:buChar char="•"/>
            </a:pPr>
            <a:r>
              <a:rPr lang="en-US" dirty="0"/>
              <a:t>Set Well_MW1 as the injection well</a:t>
            </a:r>
          </a:p>
          <a:p>
            <a:pPr marL="285750" indent="-285750" algn="l">
              <a:buFont typeface="Arial" panose="020B0604020202020204" pitchFamily="34" charset="0"/>
              <a:buChar char="•"/>
            </a:pPr>
            <a:r>
              <a:rPr lang="en-US" dirty="0"/>
              <a:t>Set Well_TF1 as the observation well</a:t>
            </a:r>
          </a:p>
        </p:txBody>
      </p:sp>
      <p:sp>
        <p:nvSpPr>
          <p:cNvPr id="10" name="Oval 9">
            <a:extLst>
              <a:ext uri="{FF2B5EF4-FFF2-40B4-BE49-F238E27FC236}">
                <a16:creationId xmlns:a16="http://schemas.microsoft.com/office/drawing/2014/main" id="{73EBB924-2737-423B-93AF-C207DF5FAE6D}"/>
              </a:ext>
            </a:extLst>
          </p:cNvPr>
          <p:cNvSpPr/>
          <p:nvPr/>
        </p:nvSpPr>
        <p:spPr>
          <a:xfrm>
            <a:off x="2956034" y="4177861"/>
            <a:ext cx="475263"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9A1878A4-3CEF-CE11-08C9-AAE696BC2D90}"/>
              </a:ext>
            </a:extLst>
          </p:cNvPr>
          <p:cNvSpPr/>
          <p:nvPr/>
        </p:nvSpPr>
        <p:spPr>
          <a:xfrm>
            <a:off x="2998074" y="5633433"/>
            <a:ext cx="475263"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29644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926D8-A087-18C4-2DE0-10749104B5A8}"/>
            </a:ext>
          </a:extLst>
        </p:cNvPr>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944C9A57-AEFB-E2FB-9F84-88E581C00362}"/>
              </a:ext>
            </a:extLst>
          </p:cNvPr>
          <p:cNvSpPr txBox="1">
            <a:spLocks/>
          </p:cNvSpPr>
          <p:nvPr/>
        </p:nvSpPr>
        <p:spPr>
          <a:xfrm>
            <a:off x="586215" y="993812"/>
            <a:ext cx="1926764" cy="5134614"/>
          </a:xfrm>
          <a:prstGeom prst="rect">
            <a:avLst/>
          </a:prstGeom>
        </p:spPr>
        <p:txBody>
          <a:bodyPr/>
          <a:lstStyle>
            <a:lvl1pPr marL="342900" indent="-342900" algn="l" defTabSz="914400" rtl="0" eaLnBrk="1" latinLnBrk="0" hangingPunct="1">
              <a:lnSpc>
                <a:spcPct val="100000"/>
              </a:lnSpc>
              <a:spcBef>
                <a:spcPts val="1000"/>
              </a:spcBef>
              <a:spcAft>
                <a:spcPts val="600"/>
              </a:spcAft>
              <a:buFont typeface="Arial" panose="020B0604020202020204" pitchFamily="34" charset="0"/>
              <a:buChar char="•"/>
              <a:defRPr sz="1900" kern="1200">
                <a:solidFill>
                  <a:schemeClr val="tx1"/>
                </a:solidFill>
                <a:latin typeface="Calibri" panose="020F0502020204030204" pitchFamily="34" charset="0"/>
                <a:ea typeface="+mn-ea"/>
                <a:cs typeface="Calibri" panose="020F0502020204030204" pitchFamily="34" charset="0"/>
              </a:defRPr>
            </a:lvl1pPr>
            <a:lvl2pPr marL="617688" indent="-285750" algn="l" defTabSz="914400" rtl="0" eaLnBrk="1" latinLnBrk="0" hangingPunct="1">
              <a:lnSpc>
                <a:spcPct val="100000"/>
              </a:lnSpc>
              <a:spcBef>
                <a:spcPts val="500"/>
              </a:spcBef>
              <a:spcAft>
                <a:spcPts val="600"/>
              </a:spcAft>
              <a:buFont typeface="Arial" panose="020B0604020202020204" pitchFamily="34" charset="0"/>
              <a:buChar char="•"/>
              <a:tabLst/>
              <a:defRPr sz="1700" kern="1200">
                <a:solidFill>
                  <a:schemeClr val="tx1"/>
                </a:solidFill>
                <a:latin typeface="Calibri" panose="020F0502020204030204" pitchFamily="34" charset="0"/>
                <a:ea typeface="+mn-ea"/>
                <a:cs typeface="Calibri" panose="020F0502020204030204" pitchFamily="34" charset="0"/>
              </a:defRPr>
            </a:lvl2pPr>
            <a:lvl3pPr marL="941688" indent="-285750" algn="l" defTabSz="914400" rtl="0" eaLnBrk="1" latinLnBrk="0" hangingPunct="1">
              <a:lnSpc>
                <a:spcPct val="100000"/>
              </a:lnSpc>
              <a:spcBef>
                <a:spcPts val="500"/>
              </a:spcBef>
              <a:spcAft>
                <a:spcPts val="600"/>
              </a:spcAft>
              <a:buFont typeface="Arial" panose="020B0604020202020204" pitchFamily="34" charset="0"/>
              <a:buChar char="•"/>
              <a:tabLst/>
              <a:defRPr sz="1500" kern="1200">
                <a:solidFill>
                  <a:schemeClr val="tx1"/>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Including a horizontal stress observation plane allows the mechanical stress to be viewed in the viz tool. This can be used to depict the stress shadow. </a:t>
            </a:r>
          </a:p>
        </p:txBody>
      </p:sp>
      <p:sp>
        <p:nvSpPr>
          <p:cNvPr id="2" name="Slide Number Placeholder 1">
            <a:extLst>
              <a:ext uri="{FF2B5EF4-FFF2-40B4-BE49-F238E27FC236}">
                <a16:creationId xmlns:a16="http://schemas.microsoft.com/office/drawing/2014/main" id="{1BE1837D-A200-32AA-8905-CD4945CFB424}"/>
              </a:ext>
            </a:extLst>
          </p:cNvPr>
          <p:cNvSpPr>
            <a:spLocks noGrp="1"/>
          </p:cNvSpPr>
          <p:nvPr>
            <p:ph type="sldNum" sz="quarter" idx="12"/>
          </p:nvPr>
        </p:nvSpPr>
        <p:spPr/>
        <p:txBody>
          <a:bodyPr/>
          <a:lstStyle/>
          <a:p>
            <a:fld id="{EDD5F93E-BA5F-F548-A31E-0AA1C4D7945C}" type="slidenum">
              <a:rPr lang="en-US" smtClean="0"/>
              <a:pPr/>
              <a:t>68</a:t>
            </a:fld>
            <a:endParaRPr lang="en-US" dirty="0"/>
          </a:p>
        </p:txBody>
      </p:sp>
      <p:sp>
        <p:nvSpPr>
          <p:cNvPr id="3" name="Title 2">
            <a:extLst>
              <a:ext uri="{FF2B5EF4-FFF2-40B4-BE49-F238E27FC236}">
                <a16:creationId xmlns:a16="http://schemas.microsoft.com/office/drawing/2014/main" id="{8BB54872-1C92-1130-D09F-1BE0847C4E4A}"/>
              </a:ext>
            </a:extLst>
          </p:cNvPr>
          <p:cNvSpPr>
            <a:spLocks noGrp="1"/>
          </p:cNvSpPr>
          <p:nvPr>
            <p:ph type="title"/>
          </p:nvPr>
        </p:nvSpPr>
        <p:spPr/>
        <p:txBody>
          <a:bodyPr/>
          <a:lstStyle/>
          <a:p>
            <a:r>
              <a:rPr lang="en-US" dirty="0"/>
              <a:t>Output options: Stress observation plane</a:t>
            </a:r>
          </a:p>
        </p:txBody>
      </p:sp>
      <p:pic>
        <p:nvPicPr>
          <p:cNvPr id="14" name="Picture 13">
            <a:extLst>
              <a:ext uri="{FF2B5EF4-FFF2-40B4-BE49-F238E27FC236}">
                <a16:creationId xmlns:a16="http://schemas.microsoft.com/office/drawing/2014/main" id="{EA884A61-0C83-2E54-D8E2-D306CE2B25F1}"/>
              </a:ext>
            </a:extLst>
          </p:cNvPr>
          <p:cNvPicPr>
            <a:picLocks noChangeAspect="1"/>
          </p:cNvPicPr>
          <p:nvPr/>
        </p:nvPicPr>
        <p:blipFill>
          <a:blip r:embed="rId2"/>
          <a:stretch>
            <a:fillRect/>
          </a:stretch>
        </p:blipFill>
        <p:spPr>
          <a:xfrm>
            <a:off x="3039524" y="887985"/>
            <a:ext cx="6639498" cy="5833489"/>
          </a:xfrm>
          <a:prstGeom prst="rect">
            <a:avLst/>
          </a:prstGeom>
        </p:spPr>
      </p:pic>
      <p:pic>
        <p:nvPicPr>
          <p:cNvPr id="5" name="Picture 4">
            <a:extLst>
              <a:ext uri="{FF2B5EF4-FFF2-40B4-BE49-F238E27FC236}">
                <a16:creationId xmlns:a16="http://schemas.microsoft.com/office/drawing/2014/main" id="{3B0DB26B-403C-448A-491F-D6513CC4B2FB}"/>
              </a:ext>
            </a:extLst>
          </p:cNvPr>
          <p:cNvPicPr>
            <a:picLocks noChangeAspect="1"/>
          </p:cNvPicPr>
          <p:nvPr/>
        </p:nvPicPr>
        <p:blipFill>
          <a:blip r:embed="rId3"/>
          <a:stretch>
            <a:fillRect/>
          </a:stretch>
        </p:blipFill>
        <p:spPr>
          <a:xfrm>
            <a:off x="7192172" y="2764429"/>
            <a:ext cx="4940160" cy="771051"/>
          </a:xfrm>
          <a:prstGeom prst="rect">
            <a:avLst/>
          </a:prstGeom>
        </p:spPr>
      </p:pic>
      <p:sp>
        <p:nvSpPr>
          <p:cNvPr id="15" name="Oval 14">
            <a:extLst>
              <a:ext uri="{FF2B5EF4-FFF2-40B4-BE49-F238E27FC236}">
                <a16:creationId xmlns:a16="http://schemas.microsoft.com/office/drawing/2014/main" id="{CEB2259E-63D1-B5C7-E9EE-7BA673BFFAFE}"/>
              </a:ext>
            </a:extLst>
          </p:cNvPr>
          <p:cNvSpPr/>
          <p:nvPr/>
        </p:nvSpPr>
        <p:spPr>
          <a:xfrm>
            <a:off x="3039524" y="2634101"/>
            <a:ext cx="475263"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A5C4CA5-0669-326F-5D57-010BF9F74E87}"/>
              </a:ext>
            </a:extLst>
          </p:cNvPr>
          <p:cNvSpPr/>
          <p:nvPr/>
        </p:nvSpPr>
        <p:spPr>
          <a:xfrm>
            <a:off x="3381576" y="2257334"/>
            <a:ext cx="6297445" cy="260656"/>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40085F7-1219-F1D3-B3AD-D3C98F7EE1F7}"/>
              </a:ext>
            </a:extLst>
          </p:cNvPr>
          <p:cNvSpPr/>
          <p:nvPr/>
        </p:nvSpPr>
        <p:spPr>
          <a:xfrm>
            <a:off x="7192172" y="3279836"/>
            <a:ext cx="4949888" cy="255644"/>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DD85B515-BDB9-5C84-A560-5621FB586BF9}"/>
              </a:ext>
            </a:extLst>
          </p:cNvPr>
          <p:cNvGrpSpPr/>
          <p:nvPr/>
        </p:nvGrpSpPr>
        <p:grpSpPr>
          <a:xfrm>
            <a:off x="9951334" y="2334431"/>
            <a:ext cx="291240" cy="304560"/>
            <a:chOff x="9951334" y="2334431"/>
            <a:chExt cx="291240" cy="304560"/>
          </a:xfrm>
        </p:grpSpPr>
        <mc:AlternateContent xmlns:mc="http://schemas.openxmlformats.org/markup-compatibility/2006" xmlns:p14="http://schemas.microsoft.com/office/powerpoint/2010/main">
          <mc:Choice Requires="p14">
            <p:contentPart p14:bwMode="auto" r:id="rId4">
              <p14:nvContentPartPr>
                <p14:cNvPr id="21" name="Ink 20">
                  <a:extLst>
                    <a:ext uri="{FF2B5EF4-FFF2-40B4-BE49-F238E27FC236}">
                      <a16:creationId xmlns:a16="http://schemas.microsoft.com/office/drawing/2014/main" id="{403158B7-24BE-3357-3AFD-372C24E6395D}"/>
                    </a:ext>
                  </a:extLst>
                </p14:cNvPr>
                <p14:cNvContentPartPr/>
                <p14:nvPr/>
              </p14:nvContentPartPr>
              <p14:xfrm>
                <a:off x="9951334" y="2334431"/>
                <a:ext cx="206280" cy="297360"/>
              </p14:xfrm>
            </p:contentPart>
          </mc:Choice>
          <mc:Fallback xmlns="">
            <p:pic>
              <p:nvPicPr>
                <p:cNvPr id="21" name="Ink 20">
                  <a:extLst>
                    <a:ext uri="{FF2B5EF4-FFF2-40B4-BE49-F238E27FC236}">
                      <a16:creationId xmlns:a16="http://schemas.microsoft.com/office/drawing/2014/main" id="{403158B7-24BE-3357-3AFD-372C24E6395D}"/>
                    </a:ext>
                  </a:extLst>
                </p:cNvPr>
                <p:cNvPicPr/>
                <p:nvPr/>
              </p:nvPicPr>
              <p:blipFill>
                <a:blip r:embed="rId6"/>
                <a:stretch>
                  <a:fillRect/>
                </a:stretch>
              </p:blipFill>
              <p:spPr>
                <a:xfrm>
                  <a:off x="9942334" y="2325791"/>
                  <a:ext cx="22392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 name="Ink 21">
                  <a:extLst>
                    <a:ext uri="{FF2B5EF4-FFF2-40B4-BE49-F238E27FC236}">
                      <a16:creationId xmlns:a16="http://schemas.microsoft.com/office/drawing/2014/main" id="{C02F1FA9-E177-362E-C215-B3482D3FCB81}"/>
                    </a:ext>
                  </a:extLst>
                </p14:cNvPr>
                <p14:cNvContentPartPr/>
                <p14:nvPr/>
              </p14:nvContentPartPr>
              <p14:xfrm>
                <a:off x="10029094" y="2509391"/>
                <a:ext cx="213480" cy="129600"/>
              </p14:xfrm>
            </p:contentPart>
          </mc:Choice>
          <mc:Fallback xmlns="">
            <p:pic>
              <p:nvPicPr>
                <p:cNvPr id="22" name="Ink 21">
                  <a:extLst>
                    <a:ext uri="{FF2B5EF4-FFF2-40B4-BE49-F238E27FC236}">
                      <a16:creationId xmlns:a16="http://schemas.microsoft.com/office/drawing/2014/main" id="{C02F1FA9-E177-362E-C215-B3482D3FCB81}"/>
                    </a:ext>
                  </a:extLst>
                </p:cNvPr>
                <p:cNvPicPr/>
                <p:nvPr/>
              </p:nvPicPr>
              <p:blipFill>
                <a:blip r:embed="rId8"/>
                <a:stretch>
                  <a:fillRect/>
                </a:stretch>
              </p:blipFill>
              <p:spPr>
                <a:xfrm>
                  <a:off x="10020094" y="2500751"/>
                  <a:ext cx="231120" cy="147240"/>
                </a:xfrm>
                <a:prstGeom prst="rect">
                  <a:avLst/>
                </a:prstGeom>
              </p:spPr>
            </p:pic>
          </mc:Fallback>
        </mc:AlternateContent>
      </p:grpSp>
      <p:sp>
        <p:nvSpPr>
          <p:cNvPr id="24" name="TextBox 23">
            <a:extLst>
              <a:ext uri="{FF2B5EF4-FFF2-40B4-BE49-F238E27FC236}">
                <a16:creationId xmlns:a16="http://schemas.microsoft.com/office/drawing/2014/main" id="{4B1395BB-C66F-4A66-5FEE-7E2D73BD736A}"/>
              </a:ext>
            </a:extLst>
          </p:cNvPr>
          <p:cNvSpPr txBox="1"/>
          <p:nvPr/>
        </p:nvSpPr>
        <p:spPr>
          <a:xfrm>
            <a:off x="10205567" y="1985460"/>
            <a:ext cx="1568094" cy="646331"/>
          </a:xfrm>
          <a:prstGeom prst="rect">
            <a:avLst/>
          </a:prstGeom>
          <a:noFill/>
        </p:spPr>
        <p:txBody>
          <a:bodyPr wrap="square" rtlCol="0">
            <a:spAutoFit/>
          </a:bodyPr>
          <a:lstStyle/>
          <a:p>
            <a:pPr algn="l"/>
            <a:r>
              <a:rPr lang="en-US" dirty="0"/>
              <a:t>Additional columns</a:t>
            </a:r>
          </a:p>
        </p:txBody>
      </p:sp>
      <p:sp>
        <p:nvSpPr>
          <p:cNvPr id="25" name="Oval 24">
            <a:extLst>
              <a:ext uri="{FF2B5EF4-FFF2-40B4-BE49-F238E27FC236}">
                <a16:creationId xmlns:a16="http://schemas.microsoft.com/office/drawing/2014/main" id="{9013594D-58DB-85BA-4345-4FE7503E5986}"/>
              </a:ext>
            </a:extLst>
          </p:cNvPr>
          <p:cNvSpPr/>
          <p:nvPr/>
        </p:nvSpPr>
        <p:spPr>
          <a:xfrm>
            <a:off x="2906313" y="6421906"/>
            <a:ext cx="2871917" cy="397181"/>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414855C-F18E-5EE1-DEAF-891DD0C8EA2B}"/>
              </a:ext>
            </a:extLst>
          </p:cNvPr>
          <p:cNvSpPr txBox="1"/>
          <p:nvPr/>
        </p:nvSpPr>
        <p:spPr>
          <a:xfrm>
            <a:off x="7436595" y="3828755"/>
            <a:ext cx="4595648" cy="923330"/>
          </a:xfrm>
          <a:prstGeom prst="rect">
            <a:avLst/>
          </a:prstGeom>
          <a:noFill/>
        </p:spPr>
        <p:txBody>
          <a:bodyPr wrap="square">
            <a:spAutoFit/>
          </a:bodyPr>
          <a:lstStyle/>
          <a:p>
            <a:pPr marL="0" indent="0">
              <a:buNone/>
            </a:pPr>
            <a:r>
              <a:rPr lang="en-US" dirty="0"/>
              <a:t>These inputs represent the extents of the stress observation plane, and the number of data points (observations) to record.</a:t>
            </a:r>
          </a:p>
        </p:txBody>
      </p:sp>
    </p:spTree>
    <p:extLst>
      <p:ext uri="{BB962C8B-B14F-4D97-AF65-F5344CB8AC3E}">
        <p14:creationId xmlns:p14="http://schemas.microsoft.com/office/powerpoint/2010/main" val="34852576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BF126-060B-123C-47A8-158878F625DC}"/>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5482C756-0633-9759-76D7-63DD99BE3239}"/>
              </a:ext>
            </a:extLst>
          </p:cNvPr>
          <p:cNvPicPr>
            <a:picLocks noChangeAspect="1"/>
          </p:cNvPicPr>
          <p:nvPr/>
        </p:nvPicPr>
        <p:blipFill>
          <a:blip r:embed="rId2"/>
          <a:stretch>
            <a:fillRect/>
          </a:stretch>
        </p:blipFill>
        <p:spPr>
          <a:xfrm>
            <a:off x="4746436" y="949843"/>
            <a:ext cx="7445564" cy="5771632"/>
          </a:xfrm>
          <a:prstGeom prst="rect">
            <a:avLst/>
          </a:prstGeom>
        </p:spPr>
      </p:pic>
      <p:sp>
        <p:nvSpPr>
          <p:cNvPr id="2" name="Slide Number Placeholder 1">
            <a:extLst>
              <a:ext uri="{FF2B5EF4-FFF2-40B4-BE49-F238E27FC236}">
                <a16:creationId xmlns:a16="http://schemas.microsoft.com/office/drawing/2014/main" id="{BDAA1894-A7A9-2CEB-EB23-28E95338EE84}"/>
              </a:ext>
            </a:extLst>
          </p:cNvPr>
          <p:cNvSpPr>
            <a:spLocks noGrp="1"/>
          </p:cNvSpPr>
          <p:nvPr>
            <p:ph type="sldNum" sz="quarter" idx="12"/>
          </p:nvPr>
        </p:nvSpPr>
        <p:spPr/>
        <p:txBody>
          <a:bodyPr/>
          <a:lstStyle/>
          <a:p>
            <a:fld id="{EDD5F93E-BA5F-F548-A31E-0AA1C4D7945C}" type="slidenum">
              <a:rPr lang="en-US" smtClean="0"/>
              <a:pPr/>
              <a:t>69</a:t>
            </a:fld>
            <a:endParaRPr lang="en-US" dirty="0"/>
          </a:p>
        </p:txBody>
      </p:sp>
      <p:sp>
        <p:nvSpPr>
          <p:cNvPr id="3" name="Title 2">
            <a:extLst>
              <a:ext uri="{FF2B5EF4-FFF2-40B4-BE49-F238E27FC236}">
                <a16:creationId xmlns:a16="http://schemas.microsoft.com/office/drawing/2014/main" id="{2D80F798-0F7B-477D-8736-B2F828685CA2}"/>
              </a:ext>
            </a:extLst>
          </p:cNvPr>
          <p:cNvSpPr>
            <a:spLocks noGrp="1"/>
          </p:cNvSpPr>
          <p:nvPr>
            <p:ph type="title"/>
          </p:nvPr>
        </p:nvSpPr>
        <p:spPr/>
        <p:txBody>
          <a:bodyPr/>
          <a:lstStyle/>
          <a:p>
            <a:r>
              <a:rPr lang="en-US" dirty="0"/>
              <a:t>Output options: economic model</a:t>
            </a:r>
          </a:p>
        </p:txBody>
      </p:sp>
      <p:pic>
        <p:nvPicPr>
          <p:cNvPr id="16" name="Picture 15">
            <a:extLst>
              <a:ext uri="{FF2B5EF4-FFF2-40B4-BE49-F238E27FC236}">
                <a16:creationId xmlns:a16="http://schemas.microsoft.com/office/drawing/2014/main" id="{7162A709-929F-AC7D-DC41-6C40020625BB}"/>
              </a:ext>
            </a:extLst>
          </p:cNvPr>
          <p:cNvPicPr>
            <a:picLocks noChangeAspect="1"/>
          </p:cNvPicPr>
          <p:nvPr/>
        </p:nvPicPr>
        <p:blipFill>
          <a:blip r:embed="rId3"/>
          <a:srcRect t="-1" b="47918"/>
          <a:stretch/>
        </p:blipFill>
        <p:spPr>
          <a:xfrm>
            <a:off x="386243" y="1886514"/>
            <a:ext cx="3191194" cy="3571809"/>
          </a:xfrm>
          <a:prstGeom prst="rect">
            <a:avLst/>
          </a:prstGeom>
        </p:spPr>
      </p:pic>
      <p:pic>
        <p:nvPicPr>
          <p:cNvPr id="18" name="Picture 17">
            <a:extLst>
              <a:ext uri="{FF2B5EF4-FFF2-40B4-BE49-F238E27FC236}">
                <a16:creationId xmlns:a16="http://schemas.microsoft.com/office/drawing/2014/main" id="{F46B7ACB-270F-7B48-CE73-F9A291A4B496}"/>
              </a:ext>
            </a:extLst>
          </p:cNvPr>
          <p:cNvPicPr>
            <a:picLocks noChangeAspect="1"/>
          </p:cNvPicPr>
          <p:nvPr/>
        </p:nvPicPr>
        <p:blipFill>
          <a:blip r:embed="rId4"/>
          <a:stretch>
            <a:fillRect/>
          </a:stretch>
        </p:blipFill>
        <p:spPr>
          <a:xfrm>
            <a:off x="1886845" y="5577280"/>
            <a:ext cx="2589903" cy="1150198"/>
          </a:xfrm>
          <a:prstGeom prst="rect">
            <a:avLst/>
          </a:prstGeom>
        </p:spPr>
      </p:pic>
      <p:grpSp>
        <p:nvGrpSpPr>
          <p:cNvPr id="21" name="Group 20">
            <a:extLst>
              <a:ext uri="{FF2B5EF4-FFF2-40B4-BE49-F238E27FC236}">
                <a16:creationId xmlns:a16="http://schemas.microsoft.com/office/drawing/2014/main" id="{0A51353C-00A0-FE4A-F05A-286A6DC38588}"/>
              </a:ext>
            </a:extLst>
          </p:cNvPr>
          <p:cNvGrpSpPr/>
          <p:nvPr/>
        </p:nvGrpSpPr>
        <p:grpSpPr>
          <a:xfrm>
            <a:off x="780875" y="5574085"/>
            <a:ext cx="240480" cy="495720"/>
            <a:chOff x="535174" y="5758751"/>
            <a:chExt cx="240480" cy="495720"/>
          </a:xfrm>
        </p:grpSpPr>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F2D6411C-AC5C-6495-8C65-3EC9AB9B64C2}"/>
                    </a:ext>
                  </a:extLst>
                </p14:cNvPr>
                <p14:cNvContentPartPr/>
                <p14:nvPr/>
              </p14:nvContentPartPr>
              <p14:xfrm>
                <a:off x="631654" y="5758751"/>
                <a:ext cx="10440" cy="485640"/>
              </p14:xfrm>
            </p:contentPart>
          </mc:Choice>
          <mc:Fallback xmlns="">
            <p:pic>
              <p:nvPicPr>
                <p:cNvPr id="19" name="Ink 18">
                  <a:extLst>
                    <a:ext uri="{FF2B5EF4-FFF2-40B4-BE49-F238E27FC236}">
                      <a16:creationId xmlns:a16="http://schemas.microsoft.com/office/drawing/2014/main" id="{F2D6411C-AC5C-6495-8C65-3EC9AB9B64C2}"/>
                    </a:ext>
                  </a:extLst>
                </p:cNvPr>
                <p:cNvPicPr/>
                <p:nvPr/>
              </p:nvPicPr>
              <p:blipFill>
                <a:blip r:embed="rId7"/>
                <a:stretch>
                  <a:fillRect/>
                </a:stretch>
              </p:blipFill>
              <p:spPr>
                <a:xfrm>
                  <a:off x="622654" y="5749751"/>
                  <a:ext cx="28080" cy="5032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53533A27-5E92-3C54-D48C-923F111E590D}"/>
                    </a:ext>
                  </a:extLst>
                </p14:cNvPr>
                <p14:cNvContentPartPr/>
                <p14:nvPr/>
              </p14:nvContentPartPr>
              <p14:xfrm>
                <a:off x="535174" y="6128111"/>
                <a:ext cx="240480" cy="126360"/>
              </p14:xfrm>
            </p:contentPart>
          </mc:Choice>
          <mc:Fallback xmlns="">
            <p:pic>
              <p:nvPicPr>
                <p:cNvPr id="20" name="Ink 19">
                  <a:extLst>
                    <a:ext uri="{FF2B5EF4-FFF2-40B4-BE49-F238E27FC236}">
                      <a16:creationId xmlns:a16="http://schemas.microsoft.com/office/drawing/2014/main" id="{53533A27-5E92-3C54-D48C-923F111E590D}"/>
                    </a:ext>
                  </a:extLst>
                </p:cNvPr>
                <p:cNvPicPr/>
                <p:nvPr/>
              </p:nvPicPr>
              <p:blipFill>
                <a:blip r:embed="rId9"/>
                <a:stretch>
                  <a:fillRect/>
                </a:stretch>
              </p:blipFill>
              <p:spPr>
                <a:xfrm>
                  <a:off x="526174" y="6119471"/>
                  <a:ext cx="258120" cy="144000"/>
                </a:xfrm>
                <a:prstGeom prst="rect">
                  <a:avLst/>
                </a:prstGeom>
              </p:spPr>
            </p:pic>
          </mc:Fallback>
        </mc:AlternateContent>
      </p:grpSp>
      <p:grpSp>
        <p:nvGrpSpPr>
          <p:cNvPr id="38" name="Group 37">
            <a:extLst>
              <a:ext uri="{FF2B5EF4-FFF2-40B4-BE49-F238E27FC236}">
                <a16:creationId xmlns:a16="http://schemas.microsoft.com/office/drawing/2014/main" id="{1BEBA54A-2094-4F77-86CF-3014FEA2C6C5}"/>
              </a:ext>
            </a:extLst>
          </p:cNvPr>
          <p:cNvGrpSpPr/>
          <p:nvPr/>
        </p:nvGrpSpPr>
        <p:grpSpPr>
          <a:xfrm>
            <a:off x="3722796" y="3918920"/>
            <a:ext cx="800457" cy="138195"/>
            <a:chOff x="3559894" y="3326591"/>
            <a:chExt cx="963360" cy="166320"/>
          </a:xfrm>
        </p:grpSpPr>
        <mc:AlternateContent xmlns:mc="http://schemas.openxmlformats.org/markup-compatibility/2006" xmlns:p14="http://schemas.microsoft.com/office/powerpoint/2010/main">
          <mc:Choice Requires="p14">
            <p:contentPart p14:bwMode="auto" r:id="rId10">
              <p14:nvContentPartPr>
                <p14:cNvPr id="24" name="Ink 23">
                  <a:extLst>
                    <a:ext uri="{FF2B5EF4-FFF2-40B4-BE49-F238E27FC236}">
                      <a16:creationId xmlns:a16="http://schemas.microsoft.com/office/drawing/2014/main" id="{B84E4322-E5F7-EB7E-E22E-307211662F61}"/>
                    </a:ext>
                  </a:extLst>
                </p14:cNvPr>
                <p14:cNvContentPartPr/>
                <p14:nvPr/>
              </p14:nvContentPartPr>
              <p14:xfrm>
                <a:off x="3559894" y="3402551"/>
                <a:ext cx="894600" cy="12600"/>
              </p14:xfrm>
            </p:contentPart>
          </mc:Choice>
          <mc:Fallback xmlns="">
            <p:pic>
              <p:nvPicPr>
                <p:cNvPr id="24" name="Ink 23">
                  <a:extLst>
                    <a:ext uri="{FF2B5EF4-FFF2-40B4-BE49-F238E27FC236}">
                      <a16:creationId xmlns:a16="http://schemas.microsoft.com/office/drawing/2014/main" id="{B84E4322-E5F7-EB7E-E22E-307211662F61}"/>
                    </a:ext>
                  </a:extLst>
                </p:cNvPr>
                <p:cNvPicPr/>
                <p:nvPr/>
              </p:nvPicPr>
              <p:blipFill>
                <a:blip r:embed="rId11"/>
                <a:stretch>
                  <a:fillRect/>
                </a:stretch>
              </p:blipFill>
              <p:spPr>
                <a:xfrm>
                  <a:off x="3549497" y="3391689"/>
                  <a:ext cx="915828" cy="3389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6" name="Ink 25">
                  <a:extLst>
                    <a:ext uri="{FF2B5EF4-FFF2-40B4-BE49-F238E27FC236}">
                      <a16:creationId xmlns:a16="http://schemas.microsoft.com/office/drawing/2014/main" id="{67BA0A5C-7AED-F1C0-F73D-C12A3283222F}"/>
                    </a:ext>
                  </a:extLst>
                </p14:cNvPr>
                <p14:cNvContentPartPr/>
                <p14:nvPr/>
              </p14:nvContentPartPr>
              <p14:xfrm>
                <a:off x="4328854" y="3326591"/>
                <a:ext cx="185040" cy="97920"/>
              </p14:xfrm>
            </p:contentPart>
          </mc:Choice>
          <mc:Fallback xmlns="">
            <p:pic>
              <p:nvPicPr>
                <p:cNvPr id="26" name="Ink 25">
                  <a:extLst>
                    <a:ext uri="{FF2B5EF4-FFF2-40B4-BE49-F238E27FC236}">
                      <a16:creationId xmlns:a16="http://schemas.microsoft.com/office/drawing/2014/main" id="{67BA0A5C-7AED-F1C0-F73D-C12A3283222F}"/>
                    </a:ext>
                  </a:extLst>
                </p:cNvPr>
                <p:cNvPicPr/>
                <p:nvPr/>
              </p:nvPicPr>
              <p:blipFill>
                <a:blip r:embed="rId13"/>
                <a:stretch>
                  <a:fillRect/>
                </a:stretch>
              </p:blipFill>
              <p:spPr>
                <a:xfrm>
                  <a:off x="4318020" y="3315759"/>
                  <a:ext cx="206274" cy="11915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8" name="Ink 27">
                  <a:extLst>
                    <a:ext uri="{FF2B5EF4-FFF2-40B4-BE49-F238E27FC236}">
                      <a16:creationId xmlns:a16="http://schemas.microsoft.com/office/drawing/2014/main" id="{A7B58ACD-B5FD-6A37-D3C4-7291B9EBE548}"/>
                    </a:ext>
                  </a:extLst>
                </p14:cNvPr>
                <p14:cNvContentPartPr/>
                <p14:nvPr/>
              </p14:nvContentPartPr>
              <p14:xfrm>
                <a:off x="4368814" y="3433871"/>
                <a:ext cx="154440" cy="59040"/>
              </p14:xfrm>
            </p:contentPart>
          </mc:Choice>
          <mc:Fallback xmlns="">
            <p:pic>
              <p:nvPicPr>
                <p:cNvPr id="28" name="Ink 27">
                  <a:extLst>
                    <a:ext uri="{FF2B5EF4-FFF2-40B4-BE49-F238E27FC236}">
                      <a16:creationId xmlns:a16="http://schemas.microsoft.com/office/drawing/2014/main" id="{A7B58ACD-B5FD-6A37-D3C4-7291B9EBE548}"/>
                    </a:ext>
                  </a:extLst>
                </p:cNvPr>
                <p:cNvPicPr/>
                <p:nvPr/>
              </p:nvPicPr>
              <p:blipFill>
                <a:blip r:embed="rId15"/>
                <a:stretch>
                  <a:fillRect/>
                </a:stretch>
              </p:blipFill>
              <p:spPr>
                <a:xfrm>
                  <a:off x="4358431" y="3423097"/>
                  <a:ext cx="175638" cy="80156"/>
                </a:xfrm>
                <a:prstGeom prst="rect">
                  <a:avLst/>
                </a:prstGeom>
              </p:spPr>
            </p:pic>
          </mc:Fallback>
        </mc:AlternateContent>
      </p:grpSp>
      <p:sp>
        <p:nvSpPr>
          <p:cNvPr id="29" name="Left Brace 28">
            <a:extLst>
              <a:ext uri="{FF2B5EF4-FFF2-40B4-BE49-F238E27FC236}">
                <a16:creationId xmlns:a16="http://schemas.microsoft.com/office/drawing/2014/main" id="{4492175E-A163-35AF-C39F-E8EF9BB66A74}"/>
              </a:ext>
            </a:extLst>
          </p:cNvPr>
          <p:cNvSpPr/>
          <p:nvPr/>
        </p:nvSpPr>
        <p:spPr>
          <a:xfrm>
            <a:off x="4523254" y="3043414"/>
            <a:ext cx="368102" cy="3678061"/>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30" name="TextBox 29">
            <a:extLst>
              <a:ext uri="{FF2B5EF4-FFF2-40B4-BE49-F238E27FC236}">
                <a16:creationId xmlns:a16="http://schemas.microsoft.com/office/drawing/2014/main" id="{81EFC78B-AA0F-A103-1404-89AE7B4592DF}"/>
              </a:ext>
            </a:extLst>
          </p:cNvPr>
          <p:cNvSpPr txBox="1"/>
          <p:nvPr/>
        </p:nvSpPr>
        <p:spPr>
          <a:xfrm>
            <a:off x="586215" y="1017471"/>
            <a:ext cx="4130528" cy="646331"/>
          </a:xfrm>
          <a:prstGeom prst="rect">
            <a:avLst/>
          </a:prstGeom>
          <a:noFill/>
        </p:spPr>
        <p:txBody>
          <a:bodyPr wrap="square" rtlCol="0">
            <a:spAutoFit/>
          </a:bodyPr>
          <a:lstStyle/>
          <a:p>
            <a:pPr algn="l"/>
            <a:r>
              <a:rPr lang="en-US" dirty="0"/>
              <a:t>Add new economic model and fill in based on the spreadsheet. Apply to both wells. </a:t>
            </a:r>
          </a:p>
        </p:txBody>
      </p:sp>
      <p:sp>
        <p:nvSpPr>
          <p:cNvPr id="31" name="Oval 30">
            <a:extLst>
              <a:ext uri="{FF2B5EF4-FFF2-40B4-BE49-F238E27FC236}">
                <a16:creationId xmlns:a16="http://schemas.microsoft.com/office/drawing/2014/main" id="{A40D2211-DB52-CEC5-B555-43AC464F708F}"/>
              </a:ext>
            </a:extLst>
          </p:cNvPr>
          <p:cNvSpPr/>
          <p:nvPr/>
        </p:nvSpPr>
        <p:spPr>
          <a:xfrm>
            <a:off x="11495868" y="1994772"/>
            <a:ext cx="475263"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B441AEDD-35D2-B289-53AE-772A622F2FF8}"/>
              </a:ext>
            </a:extLst>
          </p:cNvPr>
          <p:cNvSpPr txBox="1"/>
          <p:nvPr/>
        </p:nvSpPr>
        <p:spPr>
          <a:xfrm>
            <a:off x="984275" y="5574085"/>
            <a:ext cx="689162" cy="369332"/>
          </a:xfrm>
          <a:prstGeom prst="rect">
            <a:avLst/>
          </a:prstGeom>
          <a:noFill/>
        </p:spPr>
        <p:txBody>
          <a:bodyPr wrap="square" rtlCol="0">
            <a:spAutoFit/>
          </a:bodyPr>
          <a:lstStyle/>
          <a:p>
            <a:pPr algn="l"/>
            <a:r>
              <a:rPr lang="en-US" i="1" dirty="0"/>
              <a:t>Cont.</a:t>
            </a:r>
          </a:p>
        </p:txBody>
      </p:sp>
      <p:grpSp>
        <p:nvGrpSpPr>
          <p:cNvPr id="34" name="Group 33">
            <a:extLst>
              <a:ext uri="{FF2B5EF4-FFF2-40B4-BE49-F238E27FC236}">
                <a16:creationId xmlns:a16="http://schemas.microsoft.com/office/drawing/2014/main" id="{2F49A46F-C8AC-8FC9-3D2E-9A4FCD20F9AD}"/>
              </a:ext>
            </a:extLst>
          </p:cNvPr>
          <p:cNvGrpSpPr/>
          <p:nvPr/>
        </p:nvGrpSpPr>
        <p:grpSpPr>
          <a:xfrm>
            <a:off x="7891997" y="6286654"/>
            <a:ext cx="240480" cy="495720"/>
            <a:chOff x="535174" y="5758751"/>
            <a:chExt cx="240480" cy="495720"/>
          </a:xfrm>
        </p:grpSpPr>
        <mc:AlternateContent xmlns:mc="http://schemas.openxmlformats.org/markup-compatibility/2006" xmlns:p14="http://schemas.microsoft.com/office/powerpoint/2010/main">
          <mc:Choice Requires="p14">
            <p:contentPart p14:bwMode="auto" r:id="rId16">
              <p14:nvContentPartPr>
                <p14:cNvPr id="35" name="Ink 34">
                  <a:extLst>
                    <a:ext uri="{FF2B5EF4-FFF2-40B4-BE49-F238E27FC236}">
                      <a16:creationId xmlns:a16="http://schemas.microsoft.com/office/drawing/2014/main" id="{3FD0D062-2AFB-CE8B-0129-95D33D6ED7A5}"/>
                    </a:ext>
                  </a:extLst>
                </p14:cNvPr>
                <p14:cNvContentPartPr/>
                <p14:nvPr/>
              </p14:nvContentPartPr>
              <p14:xfrm>
                <a:off x="631654" y="5758751"/>
                <a:ext cx="10440" cy="485640"/>
              </p14:xfrm>
            </p:contentPart>
          </mc:Choice>
          <mc:Fallback xmlns="">
            <p:pic>
              <p:nvPicPr>
                <p:cNvPr id="35" name="Ink 34">
                  <a:extLst>
                    <a:ext uri="{FF2B5EF4-FFF2-40B4-BE49-F238E27FC236}">
                      <a16:creationId xmlns:a16="http://schemas.microsoft.com/office/drawing/2014/main" id="{3FD0D062-2AFB-CE8B-0129-95D33D6ED7A5}"/>
                    </a:ext>
                  </a:extLst>
                </p:cNvPr>
                <p:cNvPicPr/>
                <p:nvPr/>
              </p:nvPicPr>
              <p:blipFill>
                <a:blip r:embed="rId7"/>
                <a:stretch>
                  <a:fillRect/>
                </a:stretch>
              </p:blipFill>
              <p:spPr>
                <a:xfrm>
                  <a:off x="622654" y="5749751"/>
                  <a:ext cx="28080" cy="503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6" name="Ink 35">
                  <a:extLst>
                    <a:ext uri="{FF2B5EF4-FFF2-40B4-BE49-F238E27FC236}">
                      <a16:creationId xmlns:a16="http://schemas.microsoft.com/office/drawing/2014/main" id="{CDD00C6A-0874-D155-AB45-2243B8707412}"/>
                    </a:ext>
                  </a:extLst>
                </p14:cNvPr>
                <p14:cNvContentPartPr/>
                <p14:nvPr/>
              </p14:nvContentPartPr>
              <p14:xfrm>
                <a:off x="535174" y="6128111"/>
                <a:ext cx="240480" cy="126360"/>
              </p14:xfrm>
            </p:contentPart>
          </mc:Choice>
          <mc:Fallback xmlns="">
            <p:pic>
              <p:nvPicPr>
                <p:cNvPr id="36" name="Ink 35">
                  <a:extLst>
                    <a:ext uri="{FF2B5EF4-FFF2-40B4-BE49-F238E27FC236}">
                      <a16:creationId xmlns:a16="http://schemas.microsoft.com/office/drawing/2014/main" id="{CDD00C6A-0874-D155-AB45-2243B8707412}"/>
                    </a:ext>
                  </a:extLst>
                </p:cNvPr>
                <p:cNvPicPr/>
                <p:nvPr/>
              </p:nvPicPr>
              <p:blipFill>
                <a:blip r:embed="rId9"/>
                <a:stretch>
                  <a:fillRect/>
                </a:stretch>
              </p:blipFill>
              <p:spPr>
                <a:xfrm>
                  <a:off x="526174" y="6119471"/>
                  <a:ext cx="258120" cy="144000"/>
                </a:xfrm>
                <a:prstGeom prst="rect">
                  <a:avLst/>
                </a:prstGeom>
              </p:spPr>
            </p:pic>
          </mc:Fallback>
        </mc:AlternateContent>
      </p:grpSp>
      <p:sp>
        <p:nvSpPr>
          <p:cNvPr id="37" name="TextBox 36">
            <a:extLst>
              <a:ext uri="{FF2B5EF4-FFF2-40B4-BE49-F238E27FC236}">
                <a16:creationId xmlns:a16="http://schemas.microsoft.com/office/drawing/2014/main" id="{AFFF38F9-3923-1EDE-1C63-919C68C5A7BC}"/>
              </a:ext>
            </a:extLst>
          </p:cNvPr>
          <p:cNvSpPr txBox="1"/>
          <p:nvPr/>
        </p:nvSpPr>
        <p:spPr>
          <a:xfrm>
            <a:off x="8095397" y="6286654"/>
            <a:ext cx="689162" cy="369332"/>
          </a:xfrm>
          <a:prstGeom prst="rect">
            <a:avLst/>
          </a:prstGeom>
          <a:noFill/>
        </p:spPr>
        <p:txBody>
          <a:bodyPr wrap="square" rtlCol="0">
            <a:spAutoFit/>
          </a:bodyPr>
          <a:lstStyle/>
          <a:p>
            <a:pPr algn="l"/>
            <a:r>
              <a:rPr lang="en-US" i="1" dirty="0"/>
              <a:t>Cont.</a:t>
            </a:r>
          </a:p>
        </p:txBody>
      </p:sp>
      <p:sp>
        <p:nvSpPr>
          <p:cNvPr id="39" name="TextBox 38">
            <a:extLst>
              <a:ext uri="{FF2B5EF4-FFF2-40B4-BE49-F238E27FC236}">
                <a16:creationId xmlns:a16="http://schemas.microsoft.com/office/drawing/2014/main" id="{712CF3A5-B0F4-D577-DCB0-60C6F6A0107B}"/>
              </a:ext>
            </a:extLst>
          </p:cNvPr>
          <p:cNvSpPr txBox="1"/>
          <p:nvPr/>
        </p:nvSpPr>
        <p:spPr>
          <a:xfrm>
            <a:off x="8990168" y="5146475"/>
            <a:ext cx="2971235" cy="923330"/>
          </a:xfrm>
          <a:prstGeom prst="rect">
            <a:avLst/>
          </a:prstGeom>
          <a:noFill/>
        </p:spPr>
        <p:txBody>
          <a:bodyPr wrap="square" rtlCol="0">
            <a:spAutoFit/>
          </a:bodyPr>
          <a:lstStyle/>
          <a:p>
            <a:pPr algn="l"/>
            <a:r>
              <a:rPr lang="en-US" dirty="0"/>
              <a:t>Anything parameters not included in the spreadsheet can be left as their defaults.</a:t>
            </a:r>
          </a:p>
        </p:txBody>
      </p:sp>
      <p:cxnSp>
        <p:nvCxnSpPr>
          <p:cNvPr id="40" name="Straight Connector 39">
            <a:extLst>
              <a:ext uri="{FF2B5EF4-FFF2-40B4-BE49-F238E27FC236}">
                <a16:creationId xmlns:a16="http://schemas.microsoft.com/office/drawing/2014/main" id="{02C55FFF-D55C-89F1-B958-675EE96E6094}"/>
              </a:ext>
            </a:extLst>
          </p:cNvPr>
          <p:cNvCxnSpPr>
            <a:cxnSpLocks/>
          </p:cNvCxnSpPr>
          <p:nvPr/>
        </p:nvCxnSpPr>
        <p:spPr>
          <a:xfrm>
            <a:off x="4768296" y="1929820"/>
            <a:ext cx="822607"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8259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27A8B-7E43-5340-30DE-5272BE88A3D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48C127-0F99-6D5D-AE5E-0A4C0810FCBF}"/>
              </a:ext>
            </a:extLst>
          </p:cNvPr>
          <p:cNvSpPr>
            <a:spLocks noGrp="1"/>
          </p:cNvSpPr>
          <p:nvPr>
            <p:ph type="sldNum" sz="quarter" idx="12"/>
          </p:nvPr>
        </p:nvSpPr>
        <p:spPr/>
        <p:txBody>
          <a:bodyPr/>
          <a:lstStyle/>
          <a:p>
            <a:fld id="{EDD5F93E-BA5F-F548-A31E-0AA1C4D7945C}" type="slidenum">
              <a:rPr lang="en-US" smtClean="0"/>
              <a:pPr/>
              <a:t>7</a:t>
            </a:fld>
            <a:endParaRPr lang="en-US" dirty="0"/>
          </a:p>
        </p:txBody>
      </p:sp>
      <p:sp>
        <p:nvSpPr>
          <p:cNvPr id="3" name="Title 2">
            <a:extLst>
              <a:ext uri="{FF2B5EF4-FFF2-40B4-BE49-F238E27FC236}">
                <a16:creationId xmlns:a16="http://schemas.microsoft.com/office/drawing/2014/main" id="{53A15B67-FBB9-41CC-E1E5-C2DEFBB41008}"/>
              </a:ext>
            </a:extLst>
          </p:cNvPr>
          <p:cNvSpPr>
            <a:spLocks noGrp="1"/>
          </p:cNvSpPr>
          <p:nvPr>
            <p:ph type="title"/>
          </p:nvPr>
        </p:nvSpPr>
        <p:spPr/>
        <p:txBody>
          <a:bodyPr/>
          <a:lstStyle/>
          <a:p>
            <a:r>
              <a:rPr lang="en-US" dirty="0"/>
              <a:t>Create file path for new simulation (slide 1 of 2)</a:t>
            </a:r>
          </a:p>
        </p:txBody>
      </p:sp>
      <p:pic>
        <p:nvPicPr>
          <p:cNvPr id="5" name="Picture 4">
            <a:extLst>
              <a:ext uri="{FF2B5EF4-FFF2-40B4-BE49-F238E27FC236}">
                <a16:creationId xmlns:a16="http://schemas.microsoft.com/office/drawing/2014/main" id="{10FEB416-843C-EAE6-1F3D-626A603C1C9D}"/>
              </a:ext>
            </a:extLst>
          </p:cNvPr>
          <p:cNvPicPr>
            <a:picLocks noChangeAspect="1"/>
          </p:cNvPicPr>
          <p:nvPr/>
        </p:nvPicPr>
        <p:blipFill>
          <a:blip r:embed="rId2"/>
          <a:srcRect/>
          <a:stretch/>
        </p:blipFill>
        <p:spPr>
          <a:xfrm>
            <a:off x="1993917" y="951304"/>
            <a:ext cx="9441043" cy="5331744"/>
          </a:xfrm>
          <a:prstGeom prst="rect">
            <a:avLst/>
          </a:prstGeom>
        </p:spPr>
      </p:pic>
      <p:sp>
        <p:nvSpPr>
          <p:cNvPr id="4" name="Rectangle 3">
            <a:extLst>
              <a:ext uri="{FF2B5EF4-FFF2-40B4-BE49-F238E27FC236}">
                <a16:creationId xmlns:a16="http://schemas.microsoft.com/office/drawing/2014/main" id="{67572F7B-B448-2AB6-FE18-D5898A263350}"/>
              </a:ext>
            </a:extLst>
          </p:cNvPr>
          <p:cNvSpPr/>
          <p:nvPr/>
        </p:nvSpPr>
        <p:spPr>
          <a:xfrm>
            <a:off x="7926950" y="1349447"/>
            <a:ext cx="883003"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7B59FD1-4865-A02E-9799-B3B2F25CC85E}"/>
              </a:ext>
            </a:extLst>
          </p:cNvPr>
          <p:cNvSpPr/>
          <p:nvPr/>
        </p:nvSpPr>
        <p:spPr>
          <a:xfrm>
            <a:off x="5565913" y="5191606"/>
            <a:ext cx="749318"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4BEAC4D-6E6F-E3A6-1483-20965971D7FE}"/>
              </a:ext>
            </a:extLst>
          </p:cNvPr>
          <p:cNvSpPr txBox="1"/>
          <p:nvPr/>
        </p:nvSpPr>
        <p:spPr>
          <a:xfrm>
            <a:off x="347870" y="1540565"/>
            <a:ext cx="1451113" cy="646331"/>
          </a:xfrm>
          <a:prstGeom prst="rect">
            <a:avLst/>
          </a:prstGeom>
          <a:noFill/>
        </p:spPr>
        <p:txBody>
          <a:bodyPr wrap="square" rtlCol="0">
            <a:spAutoFit/>
          </a:bodyPr>
          <a:lstStyle/>
          <a:p>
            <a:pPr algn="l"/>
            <a:r>
              <a:rPr lang="en-US" dirty="0"/>
              <a:t>Create new project</a:t>
            </a:r>
          </a:p>
        </p:txBody>
      </p:sp>
    </p:spTree>
    <p:extLst>
      <p:ext uri="{BB962C8B-B14F-4D97-AF65-F5344CB8AC3E}">
        <p14:creationId xmlns:p14="http://schemas.microsoft.com/office/powerpoint/2010/main" val="23787658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9DB6AC-8B93-14A8-B7B4-9EE155D4A5A7}"/>
              </a:ext>
            </a:extLst>
          </p:cNvPr>
          <p:cNvSpPr>
            <a:spLocks noGrp="1"/>
          </p:cNvSpPr>
          <p:nvPr>
            <p:ph type="sldNum" sz="quarter" idx="12"/>
          </p:nvPr>
        </p:nvSpPr>
        <p:spPr/>
        <p:txBody>
          <a:bodyPr/>
          <a:lstStyle/>
          <a:p>
            <a:fld id="{EDD5F93E-BA5F-F548-A31E-0AA1C4D7945C}" type="slidenum">
              <a:rPr lang="en-US" smtClean="0"/>
              <a:pPr/>
              <a:t>70</a:t>
            </a:fld>
            <a:endParaRPr lang="en-US" dirty="0"/>
          </a:p>
        </p:txBody>
      </p:sp>
      <p:sp>
        <p:nvSpPr>
          <p:cNvPr id="3" name="Title 2">
            <a:extLst>
              <a:ext uri="{FF2B5EF4-FFF2-40B4-BE49-F238E27FC236}">
                <a16:creationId xmlns:a16="http://schemas.microsoft.com/office/drawing/2014/main" id="{72F45EB1-B1EE-2249-2E75-718229275A40}"/>
              </a:ext>
            </a:extLst>
          </p:cNvPr>
          <p:cNvSpPr>
            <a:spLocks noGrp="1"/>
          </p:cNvSpPr>
          <p:nvPr>
            <p:ph type="title"/>
          </p:nvPr>
        </p:nvSpPr>
        <p:spPr/>
        <p:txBody>
          <a:bodyPr/>
          <a:lstStyle/>
          <a:p>
            <a:r>
              <a:rPr lang="en-US" dirty="0"/>
              <a:t>Output options: add extra fracture info</a:t>
            </a:r>
          </a:p>
        </p:txBody>
      </p:sp>
      <p:pic>
        <p:nvPicPr>
          <p:cNvPr id="7" name="Picture 6">
            <a:extLst>
              <a:ext uri="{FF2B5EF4-FFF2-40B4-BE49-F238E27FC236}">
                <a16:creationId xmlns:a16="http://schemas.microsoft.com/office/drawing/2014/main" id="{301B3E43-6F08-6898-92D4-FCC1FCE3E85D}"/>
              </a:ext>
            </a:extLst>
          </p:cNvPr>
          <p:cNvPicPr>
            <a:picLocks noChangeAspect="1"/>
          </p:cNvPicPr>
          <p:nvPr/>
        </p:nvPicPr>
        <p:blipFill>
          <a:blip r:embed="rId2"/>
          <a:stretch>
            <a:fillRect/>
          </a:stretch>
        </p:blipFill>
        <p:spPr>
          <a:xfrm>
            <a:off x="776454" y="1264161"/>
            <a:ext cx="2314898" cy="514422"/>
          </a:xfrm>
          <a:prstGeom prst="rect">
            <a:avLst/>
          </a:prstGeom>
        </p:spPr>
      </p:pic>
      <p:sp>
        <p:nvSpPr>
          <p:cNvPr id="8" name="TextBox 7">
            <a:extLst>
              <a:ext uri="{FF2B5EF4-FFF2-40B4-BE49-F238E27FC236}">
                <a16:creationId xmlns:a16="http://schemas.microsoft.com/office/drawing/2014/main" id="{AA0B4F1D-3DC9-FF8F-FB75-0EE065B99CFE}"/>
              </a:ext>
            </a:extLst>
          </p:cNvPr>
          <p:cNvSpPr txBox="1"/>
          <p:nvPr/>
        </p:nvSpPr>
        <p:spPr>
          <a:xfrm>
            <a:off x="1053205" y="1869982"/>
            <a:ext cx="285387" cy="553357"/>
          </a:xfrm>
          <a:prstGeom prst="rect">
            <a:avLst/>
          </a:prstGeom>
          <a:noFill/>
        </p:spPr>
        <p:txBody>
          <a:bodyPr wrap="square" rtlCol="0">
            <a:spAutoFit/>
          </a:bodyPr>
          <a:lstStyle/>
          <a:p>
            <a:pPr algn="l">
              <a:lnSpc>
                <a:spcPts val="1000"/>
              </a:lnSpc>
            </a:pPr>
            <a:r>
              <a:rPr lang="en-US" sz="3200" b="1" dirty="0"/>
              <a:t>.</a:t>
            </a:r>
          </a:p>
          <a:p>
            <a:pPr algn="l">
              <a:lnSpc>
                <a:spcPts val="1000"/>
              </a:lnSpc>
            </a:pPr>
            <a:r>
              <a:rPr lang="en-US" sz="3200" b="1" dirty="0"/>
              <a:t>.</a:t>
            </a:r>
          </a:p>
          <a:p>
            <a:pPr algn="l">
              <a:lnSpc>
                <a:spcPts val="1000"/>
              </a:lnSpc>
            </a:pPr>
            <a:r>
              <a:rPr lang="en-US" sz="3200" b="1" dirty="0"/>
              <a:t>.</a:t>
            </a:r>
          </a:p>
        </p:txBody>
      </p:sp>
      <p:sp>
        <p:nvSpPr>
          <p:cNvPr id="9" name="TextBox 8">
            <a:extLst>
              <a:ext uri="{FF2B5EF4-FFF2-40B4-BE49-F238E27FC236}">
                <a16:creationId xmlns:a16="http://schemas.microsoft.com/office/drawing/2014/main" id="{0494F144-2660-D874-CD1F-19805B711C7C}"/>
              </a:ext>
            </a:extLst>
          </p:cNvPr>
          <p:cNvSpPr txBox="1"/>
          <p:nvPr/>
        </p:nvSpPr>
        <p:spPr>
          <a:xfrm>
            <a:off x="1338942" y="1914165"/>
            <a:ext cx="791354" cy="338554"/>
          </a:xfrm>
          <a:prstGeom prst="rect">
            <a:avLst/>
          </a:prstGeom>
          <a:noFill/>
        </p:spPr>
        <p:txBody>
          <a:bodyPr wrap="square" rtlCol="0">
            <a:spAutoFit/>
          </a:bodyPr>
          <a:lstStyle/>
          <a:p>
            <a:pPr algn="l"/>
            <a:r>
              <a:rPr lang="en-US" sz="1600" i="1" dirty="0"/>
              <a:t>scroll</a:t>
            </a:r>
          </a:p>
        </p:txBody>
      </p:sp>
      <p:pic>
        <p:nvPicPr>
          <p:cNvPr id="11" name="Picture 10">
            <a:extLst>
              <a:ext uri="{FF2B5EF4-FFF2-40B4-BE49-F238E27FC236}">
                <a16:creationId xmlns:a16="http://schemas.microsoft.com/office/drawing/2014/main" id="{6DFF8315-C81B-75DD-9BFC-484BC07B364D}"/>
              </a:ext>
            </a:extLst>
          </p:cNvPr>
          <p:cNvPicPr>
            <a:picLocks noChangeAspect="1"/>
          </p:cNvPicPr>
          <p:nvPr/>
        </p:nvPicPr>
        <p:blipFill>
          <a:blip r:embed="rId3"/>
          <a:stretch>
            <a:fillRect/>
          </a:stretch>
        </p:blipFill>
        <p:spPr>
          <a:xfrm>
            <a:off x="756998" y="2465441"/>
            <a:ext cx="3912187" cy="647407"/>
          </a:xfrm>
          <a:prstGeom prst="rect">
            <a:avLst/>
          </a:prstGeom>
        </p:spPr>
      </p:pic>
      <p:sp>
        <p:nvSpPr>
          <p:cNvPr id="12" name="TextBox 11">
            <a:extLst>
              <a:ext uri="{FF2B5EF4-FFF2-40B4-BE49-F238E27FC236}">
                <a16:creationId xmlns:a16="http://schemas.microsoft.com/office/drawing/2014/main" id="{288C5EF9-8649-A139-C432-AF5C88D9EF5D}"/>
              </a:ext>
            </a:extLst>
          </p:cNvPr>
          <p:cNvSpPr txBox="1"/>
          <p:nvPr/>
        </p:nvSpPr>
        <p:spPr>
          <a:xfrm>
            <a:off x="5514532" y="2604478"/>
            <a:ext cx="5327639" cy="369332"/>
          </a:xfrm>
          <a:prstGeom prst="rect">
            <a:avLst/>
          </a:prstGeom>
          <a:noFill/>
        </p:spPr>
        <p:txBody>
          <a:bodyPr wrap="square" rtlCol="0">
            <a:spAutoFit/>
          </a:bodyPr>
          <a:lstStyle/>
          <a:p>
            <a:pPr marL="285750" indent="-285750" algn="l">
              <a:buFont typeface="Arial" panose="020B0604020202020204" pitchFamily="34" charset="0"/>
              <a:buChar char="•"/>
            </a:pPr>
            <a:r>
              <a:rPr lang="en-US" dirty="0"/>
              <a:t>Should already be checked in the Bakken template</a:t>
            </a:r>
          </a:p>
        </p:txBody>
      </p:sp>
    </p:spTree>
    <p:extLst>
      <p:ext uri="{BB962C8B-B14F-4D97-AF65-F5344CB8AC3E}">
        <p14:creationId xmlns:p14="http://schemas.microsoft.com/office/powerpoint/2010/main" val="40709075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76972-D6D7-88AD-EFC1-4FA7A422297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86E5AC-98CF-F22A-45CA-29090A0E7491}"/>
              </a:ext>
            </a:extLst>
          </p:cNvPr>
          <p:cNvSpPr>
            <a:spLocks noGrp="1"/>
          </p:cNvSpPr>
          <p:nvPr>
            <p:ph type="sldNum" sz="quarter" idx="12"/>
          </p:nvPr>
        </p:nvSpPr>
        <p:spPr/>
        <p:txBody>
          <a:bodyPr/>
          <a:lstStyle/>
          <a:p>
            <a:fld id="{EDD5F93E-BA5F-F548-A31E-0AA1C4D7945C}" type="slidenum">
              <a:rPr lang="en-US" smtClean="0"/>
              <a:pPr/>
              <a:t>71</a:t>
            </a:fld>
            <a:endParaRPr lang="en-US" dirty="0"/>
          </a:p>
        </p:txBody>
      </p:sp>
      <p:sp>
        <p:nvSpPr>
          <p:cNvPr id="3" name="Title 2">
            <a:extLst>
              <a:ext uri="{FF2B5EF4-FFF2-40B4-BE49-F238E27FC236}">
                <a16:creationId xmlns:a16="http://schemas.microsoft.com/office/drawing/2014/main" id="{A2741BA2-5A4F-B7CA-9268-AF7F6EB5FD8A}"/>
              </a:ext>
            </a:extLst>
          </p:cNvPr>
          <p:cNvSpPr>
            <a:spLocks noGrp="1"/>
          </p:cNvSpPr>
          <p:nvPr>
            <p:ph type="title"/>
          </p:nvPr>
        </p:nvSpPr>
        <p:spPr/>
        <p:txBody>
          <a:bodyPr/>
          <a:lstStyle/>
          <a:p>
            <a:r>
              <a:rPr lang="en-US" dirty="0"/>
              <a:t>Save and Exit Builder</a:t>
            </a:r>
          </a:p>
        </p:txBody>
      </p:sp>
      <p:pic>
        <p:nvPicPr>
          <p:cNvPr id="5" name="Picture 4">
            <a:extLst>
              <a:ext uri="{FF2B5EF4-FFF2-40B4-BE49-F238E27FC236}">
                <a16:creationId xmlns:a16="http://schemas.microsoft.com/office/drawing/2014/main" id="{01D2BE09-4F0D-7FBC-E4CA-DB54404AE500}"/>
              </a:ext>
            </a:extLst>
          </p:cNvPr>
          <p:cNvPicPr>
            <a:picLocks noChangeAspect="1"/>
          </p:cNvPicPr>
          <p:nvPr/>
        </p:nvPicPr>
        <p:blipFill>
          <a:blip r:embed="rId2"/>
          <a:srcRect b="7705"/>
          <a:stretch/>
        </p:blipFill>
        <p:spPr>
          <a:xfrm>
            <a:off x="1889090" y="1436480"/>
            <a:ext cx="8944504" cy="5248926"/>
          </a:xfrm>
          <a:prstGeom prst="rect">
            <a:avLst/>
          </a:prstGeom>
        </p:spPr>
      </p:pic>
      <p:sp>
        <p:nvSpPr>
          <p:cNvPr id="6" name="Rectangle 5">
            <a:extLst>
              <a:ext uri="{FF2B5EF4-FFF2-40B4-BE49-F238E27FC236}">
                <a16:creationId xmlns:a16="http://schemas.microsoft.com/office/drawing/2014/main" id="{28616474-5A7F-BB1C-7E4A-A9D37D186646}"/>
              </a:ext>
            </a:extLst>
          </p:cNvPr>
          <p:cNvSpPr/>
          <p:nvPr/>
        </p:nvSpPr>
        <p:spPr>
          <a:xfrm>
            <a:off x="8509278" y="1679486"/>
            <a:ext cx="825642" cy="31164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D99220D-122F-0EC5-AAAC-6280076CCC4E}"/>
              </a:ext>
            </a:extLst>
          </p:cNvPr>
          <p:cNvSpPr/>
          <p:nvPr/>
        </p:nvSpPr>
        <p:spPr>
          <a:xfrm>
            <a:off x="10058400" y="1679486"/>
            <a:ext cx="755097" cy="31164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9519CA9-3BD4-FB73-6FCF-ECA9C5D16C4C}"/>
              </a:ext>
            </a:extLst>
          </p:cNvPr>
          <p:cNvPicPr>
            <a:picLocks noChangeAspect="1"/>
          </p:cNvPicPr>
          <p:nvPr/>
        </p:nvPicPr>
        <p:blipFill>
          <a:blip r:embed="rId3"/>
          <a:stretch>
            <a:fillRect/>
          </a:stretch>
        </p:blipFill>
        <p:spPr>
          <a:xfrm>
            <a:off x="5527282" y="2496143"/>
            <a:ext cx="4405773" cy="4225332"/>
          </a:xfrm>
          <a:prstGeom prst="rect">
            <a:avLst/>
          </a:prstGeom>
        </p:spPr>
      </p:pic>
      <p:sp>
        <p:nvSpPr>
          <p:cNvPr id="8" name="TextBox 7">
            <a:extLst>
              <a:ext uri="{FF2B5EF4-FFF2-40B4-BE49-F238E27FC236}">
                <a16:creationId xmlns:a16="http://schemas.microsoft.com/office/drawing/2014/main" id="{885EF748-C1BA-0581-F248-F9BA83AF85AC}"/>
              </a:ext>
            </a:extLst>
          </p:cNvPr>
          <p:cNvSpPr txBox="1"/>
          <p:nvPr/>
        </p:nvSpPr>
        <p:spPr>
          <a:xfrm>
            <a:off x="586214" y="777882"/>
            <a:ext cx="10577505" cy="646331"/>
          </a:xfrm>
          <a:prstGeom prst="rect">
            <a:avLst/>
          </a:prstGeom>
          <a:noFill/>
        </p:spPr>
        <p:txBody>
          <a:bodyPr wrap="square" rtlCol="0">
            <a:spAutoFit/>
          </a:bodyPr>
          <a:lstStyle/>
          <a:p>
            <a:pPr algn="l"/>
            <a:r>
              <a:rPr lang="en-US" dirty="0"/>
              <a:t>When saving the sim, all Errors and Warnings will be summarized. Any Errors need to be corrected prior to running the sim. The warnings should be reviewed but may not need to be addressed. The sim will still run.  </a:t>
            </a:r>
          </a:p>
        </p:txBody>
      </p:sp>
      <p:cxnSp>
        <p:nvCxnSpPr>
          <p:cNvPr id="9" name="Straight Connector 8">
            <a:extLst>
              <a:ext uri="{FF2B5EF4-FFF2-40B4-BE49-F238E27FC236}">
                <a16:creationId xmlns:a16="http://schemas.microsoft.com/office/drawing/2014/main" id="{D9CA7249-CC82-3726-21F1-2887A8B0C725}"/>
              </a:ext>
            </a:extLst>
          </p:cNvPr>
          <p:cNvCxnSpPr>
            <a:cxnSpLocks/>
          </p:cNvCxnSpPr>
          <p:nvPr/>
        </p:nvCxnSpPr>
        <p:spPr>
          <a:xfrm>
            <a:off x="5793922" y="3004553"/>
            <a:ext cx="604155"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49D05A87-6895-046B-EE2A-879D6E9BB37A}"/>
              </a:ext>
            </a:extLst>
          </p:cNvPr>
          <p:cNvSpPr/>
          <p:nvPr/>
        </p:nvSpPr>
        <p:spPr>
          <a:xfrm>
            <a:off x="5753730" y="6190482"/>
            <a:ext cx="755097" cy="31164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41398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EC62D-ACC6-26C6-D199-9F6FA0130505}"/>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6A746D4B-8B42-EEF3-A808-A621170CC236}"/>
              </a:ext>
            </a:extLst>
          </p:cNvPr>
          <p:cNvPicPr>
            <a:picLocks noChangeAspect="1"/>
          </p:cNvPicPr>
          <p:nvPr/>
        </p:nvPicPr>
        <p:blipFill>
          <a:blip r:embed="rId2"/>
          <a:srcRect b="22196"/>
          <a:stretch/>
        </p:blipFill>
        <p:spPr>
          <a:xfrm>
            <a:off x="1103224" y="1229711"/>
            <a:ext cx="9402512" cy="5029200"/>
          </a:xfrm>
          <a:prstGeom prst="rect">
            <a:avLst/>
          </a:prstGeom>
        </p:spPr>
      </p:pic>
      <p:sp>
        <p:nvSpPr>
          <p:cNvPr id="2" name="Slide Number Placeholder 1">
            <a:extLst>
              <a:ext uri="{FF2B5EF4-FFF2-40B4-BE49-F238E27FC236}">
                <a16:creationId xmlns:a16="http://schemas.microsoft.com/office/drawing/2014/main" id="{F1C7C26F-9598-C5CA-A07D-D6C43A29AE01}"/>
              </a:ext>
            </a:extLst>
          </p:cNvPr>
          <p:cNvSpPr>
            <a:spLocks noGrp="1"/>
          </p:cNvSpPr>
          <p:nvPr>
            <p:ph type="sldNum" sz="quarter" idx="12"/>
          </p:nvPr>
        </p:nvSpPr>
        <p:spPr/>
        <p:txBody>
          <a:bodyPr/>
          <a:lstStyle/>
          <a:p>
            <a:fld id="{EDD5F93E-BA5F-F548-A31E-0AA1C4D7945C}" type="slidenum">
              <a:rPr lang="en-US" smtClean="0"/>
              <a:pPr/>
              <a:t>72</a:t>
            </a:fld>
            <a:endParaRPr lang="en-US" dirty="0"/>
          </a:p>
        </p:txBody>
      </p:sp>
      <p:sp>
        <p:nvSpPr>
          <p:cNvPr id="3" name="Title 2">
            <a:extLst>
              <a:ext uri="{FF2B5EF4-FFF2-40B4-BE49-F238E27FC236}">
                <a16:creationId xmlns:a16="http://schemas.microsoft.com/office/drawing/2014/main" id="{93E81C45-7327-28D5-47CF-B124C0FFA927}"/>
              </a:ext>
            </a:extLst>
          </p:cNvPr>
          <p:cNvSpPr>
            <a:spLocks noGrp="1"/>
          </p:cNvSpPr>
          <p:nvPr>
            <p:ph type="title"/>
          </p:nvPr>
        </p:nvSpPr>
        <p:spPr/>
        <p:txBody>
          <a:bodyPr/>
          <a:lstStyle/>
          <a:p>
            <a:r>
              <a:rPr lang="en-US" dirty="0"/>
              <a:t>Run Simulation (slide 1 of 2)</a:t>
            </a:r>
          </a:p>
        </p:txBody>
      </p:sp>
      <p:sp>
        <p:nvSpPr>
          <p:cNvPr id="6" name="Rectangle 5">
            <a:extLst>
              <a:ext uri="{FF2B5EF4-FFF2-40B4-BE49-F238E27FC236}">
                <a16:creationId xmlns:a16="http://schemas.microsoft.com/office/drawing/2014/main" id="{74C47E0A-F00C-DEC5-5152-1F16BD9E8AC9}"/>
              </a:ext>
            </a:extLst>
          </p:cNvPr>
          <p:cNvSpPr/>
          <p:nvPr/>
        </p:nvSpPr>
        <p:spPr>
          <a:xfrm>
            <a:off x="8111699" y="4591438"/>
            <a:ext cx="2213007" cy="31163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EB0AC60-B1F2-E83B-6CBC-A4FF5CBBC071}"/>
              </a:ext>
            </a:extLst>
          </p:cNvPr>
          <p:cNvSpPr txBox="1"/>
          <p:nvPr/>
        </p:nvSpPr>
        <p:spPr>
          <a:xfrm>
            <a:off x="586214" y="777882"/>
            <a:ext cx="10577505" cy="369332"/>
          </a:xfrm>
          <a:prstGeom prst="rect">
            <a:avLst/>
          </a:prstGeom>
          <a:noFill/>
        </p:spPr>
        <p:txBody>
          <a:bodyPr wrap="square" rtlCol="0">
            <a:spAutoFit/>
          </a:bodyPr>
          <a:lstStyle/>
          <a:p>
            <a:pPr algn="l"/>
            <a:r>
              <a:rPr lang="en-US" dirty="0"/>
              <a:t>Click on the simulation name, or the ellipses on the right, and select “Run Simulation” from the list of actions. </a:t>
            </a:r>
          </a:p>
        </p:txBody>
      </p:sp>
      <p:cxnSp>
        <p:nvCxnSpPr>
          <p:cNvPr id="9" name="Straight Connector 8">
            <a:extLst>
              <a:ext uri="{FF2B5EF4-FFF2-40B4-BE49-F238E27FC236}">
                <a16:creationId xmlns:a16="http://schemas.microsoft.com/office/drawing/2014/main" id="{7D6A1583-F0D6-AF02-CC0B-CD27DBCE3FC0}"/>
              </a:ext>
            </a:extLst>
          </p:cNvPr>
          <p:cNvCxnSpPr>
            <a:cxnSpLocks/>
          </p:cNvCxnSpPr>
          <p:nvPr/>
        </p:nvCxnSpPr>
        <p:spPr>
          <a:xfrm>
            <a:off x="2112260" y="5094166"/>
            <a:ext cx="604155"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42570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BBA56-E50D-C34C-7660-B63ADB80826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C00E668-C34A-2809-EE19-85E5818BC923}"/>
              </a:ext>
            </a:extLst>
          </p:cNvPr>
          <p:cNvPicPr>
            <a:picLocks noChangeAspect="1"/>
          </p:cNvPicPr>
          <p:nvPr/>
        </p:nvPicPr>
        <p:blipFill>
          <a:blip r:embed="rId2"/>
          <a:stretch>
            <a:fillRect/>
          </a:stretch>
        </p:blipFill>
        <p:spPr>
          <a:xfrm>
            <a:off x="3178313" y="1264539"/>
            <a:ext cx="6858407" cy="5456936"/>
          </a:xfrm>
          <a:prstGeom prst="rect">
            <a:avLst/>
          </a:prstGeom>
        </p:spPr>
      </p:pic>
      <p:sp>
        <p:nvSpPr>
          <p:cNvPr id="2" name="Slide Number Placeholder 1">
            <a:extLst>
              <a:ext uri="{FF2B5EF4-FFF2-40B4-BE49-F238E27FC236}">
                <a16:creationId xmlns:a16="http://schemas.microsoft.com/office/drawing/2014/main" id="{FDDD1161-D035-554D-DAED-8EB9AB7680A6}"/>
              </a:ext>
            </a:extLst>
          </p:cNvPr>
          <p:cNvSpPr>
            <a:spLocks noGrp="1"/>
          </p:cNvSpPr>
          <p:nvPr>
            <p:ph type="sldNum" sz="quarter" idx="12"/>
          </p:nvPr>
        </p:nvSpPr>
        <p:spPr/>
        <p:txBody>
          <a:bodyPr/>
          <a:lstStyle/>
          <a:p>
            <a:fld id="{EDD5F93E-BA5F-F548-A31E-0AA1C4D7945C}" type="slidenum">
              <a:rPr lang="en-US" smtClean="0"/>
              <a:pPr/>
              <a:t>73</a:t>
            </a:fld>
            <a:endParaRPr lang="en-US" dirty="0"/>
          </a:p>
        </p:txBody>
      </p:sp>
      <p:sp>
        <p:nvSpPr>
          <p:cNvPr id="3" name="Title 2">
            <a:extLst>
              <a:ext uri="{FF2B5EF4-FFF2-40B4-BE49-F238E27FC236}">
                <a16:creationId xmlns:a16="http://schemas.microsoft.com/office/drawing/2014/main" id="{24DD1FBC-1D72-451C-6C7C-48859DA590A3}"/>
              </a:ext>
            </a:extLst>
          </p:cNvPr>
          <p:cNvSpPr>
            <a:spLocks noGrp="1"/>
          </p:cNvSpPr>
          <p:nvPr>
            <p:ph type="title"/>
          </p:nvPr>
        </p:nvSpPr>
        <p:spPr/>
        <p:txBody>
          <a:bodyPr/>
          <a:lstStyle/>
          <a:p>
            <a:r>
              <a:rPr lang="en-US" dirty="0"/>
              <a:t>Run Simulation (slide 2 of 2)</a:t>
            </a:r>
          </a:p>
        </p:txBody>
      </p:sp>
      <p:sp>
        <p:nvSpPr>
          <p:cNvPr id="6" name="Rectangle 5">
            <a:extLst>
              <a:ext uri="{FF2B5EF4-FFF2-40B4-BE49-F238E27FC236}">
                <a16:creationId xmlns:a16="http://schemas.microsoft.com/office/drawing/2014/main" id="{752D263F-6427-7DF7-42B4-0BA80A9D8216}"/>
              </a:ext>
            </a:extLst>
          </p:cNvPr>
          <p:cNvSpPr/>
          <p:nvPr/>
        </p:nvSpPr>
        <p:spPr>
          <a:xfrm>
            <a:off x="3458096" y="5990897"/>
            <a:ext cx="1331845" cy="373001"/>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D61B9AA-2908-301B-062C-C00F634D8CFE}"/>
              </a:ext>
            </a:extLst>
          </p:cNvPr>
          <p:cNvSpPr txBox="1"/>
          <p:nvPr/>
        </p:nvSpPr>
        <p:spPr>
          <a:xfrm>
            <a:off x="586214" y="777882"/>
            <a:ext cx="10577505" cy="369332"/>
          </a:xfrm>
          <a:prstGeom prst="rect">
            <a:avLst/>
          </a:prstGeom>
          <a:noFill/>
        </p:spPr>
        <p:txBody>
          <a:bodyPr wrap="square" rtlCol="0">
            <a:spAutoFit/>
          </a:bodyPr>
          <a:lstStyle/>
          <a:p>
            <a:pPr algn="l"/>
            <a:r>
              <a:rPr lang="en-US" dirty="0"/>
              <a:t>Click on the simulation name, or the ellipses on the right, and select “Run Simulation” from the list of actions. </a:t>
            </a:r>
          </a:p>
        </p:txBody>
      </p:sp>
      <p:sp>
        <p:nvSpPr>
          <p:cNvPr id="11" name="Left Brace 10">
            <a:extLst>
              <a:ext uri="{FF2B5EF4-FFF2-40B4-BE49-F238E27FC236}">
                <a16:creationId xmlns:a16="http://schemas.microsoft.com/office/drawing/2014/main" id="{A6176679-F4E4-BD0A-8834-6822E409F57C}"/>
              </a:ext>
            </a:extLst>
          </p:cNvPr>
          <p:cNvSpPr/>
          <p:nvPr/>
        </p:nvSpPr>
        <p:spPr>
          <a:xfrm>
            <a:off x="2713232" y="4138842"/>
            <a:ext cx="353815" cy="1591923"/>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12605308-8996-C1FB-3503-F38C62E1422C}"/>
              </a:ext>
            </a:extLst>
          </p:cNvPr>
          <p:cNvSpPr txBox="1"/>
          <p:nvPr/>
        </p:nvSpPr>
        <p:spPr>
          <a:xfrm>
            <a:off x="312393" y="3778575"/>
            <a:ext cx="2616434" cy="2585323"/>
          </a:xfrm>
          <a:prstGeom prst="rect">
            <a:avLst/>
          </a:prstGeom>
          <a:noFill/>
        </p:spPr>
        <p:txBody>
          <a:bodyPr wrap="square" rtlCol="0">
            <a:spAutoFit/>
          </a:bodyPr>
          <a:lstStyle/>
          <a:p>
            <a:pPr marL="285750" indent="-285750" algn="l">
              <a:buFont typeface="Arial" panose="020B0604020202020204" pitchFamily="34" charset="0"/>
              <a:buChar char="•"/>
            </a:pPr>
            <a:r>
              <a:rPr lang="en-US" dirty="0"/>
              <a:t>Use most recent simulator version (default). </a:t>
            </a:r>
          </a:p>
          <a:p>
            <a:pPr marL="285750" indent="-285750" algn="l">
              <a:buFont typeface="Arial" panose="020B0604020202020204" pitchFamily="34" charset="0"/>
              <a:buChar char="•"/>
            </a:pPr>
            <a:r>
              <a:rPr lang="en-US" dirty="0"/>
              <a:t>Choose job priority and </a:t>
            </a:r>
            <a:r>
              <a:rPr lang="en-US" dirty="0" err="1"/>
              <a:t>Vm</a:t>
            </a:r>
            <a:r>
              <a:rPr lang="en-US" dirty="0"/>
              <a:t> size depending on speed with which you want results (defaults are fine). </a:t>
            </a:r>
          </a:p>
        </p:txBody>
      </p:sp>
      <p:sp>
        <p:nvSpPr>
          <p:cNvPr id="16" name="TextBox 15">
            <a:extLst>
              <a:ext uri="{FF2B5EF4-FFF2-40B4-BE49-F238E27FC236}">
                <a16:creationId xmlns:a16="http://schemas.microsoft.com/office/drawing/2014/main" id="{4CD1BC4A-40C6-EF08-2017-CED3E5569284}"/>
              </a:ext>
            </a:extLst>
          </p:cNvPr>
          <p:cNvSpPr txBox="1"/>
          <p:nvPr/>
        </p:nvSpPr>
        <p:spPr>
          <a:xfrm>
            <a:off x="6293719" y="5974374"/>
            <a:ext cx="3453182" cy="369332"/>
          </a:xfrm>
          <a:prstGeom prst="rect">
            <a:avLst/>
          </a:prstGeom>
          <a:noFill/>
        </p:spPr>
        <p:txBody>
          <a:bodyPr wrap="square" rtlCol="0">
            <a:spAutoFit/>
          </a:bodyPr>
          <a:lstStyle/>
          <a:p>
            <a:pPr marL="285750" indent="-285750" algn="l">
              <a:buFont typeface="Arial" panose="020B0604020202020204" pitchFamily="34" charset="0"/>
              <a:buChar char="•"/>
            </a:pPr>
            <a:r>
              <a:rPr lang="en-US" dirty="0"/>
              <a:t>Then wait for simulation to run. </a:t>
            </a:r>
          </a:p>
        </p:txBody>
      </p:sp>
    </p:spTree>
    <p:extLst>
      <p:ext uri="{BB962C8B-B14F-4D97-AF65-F5344CB8AC3E}">
        <p14:creationId xmlns:p14="http://schemas.microsoft.com/office/powerpoint/2010/main" val="11493388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2A397-4790-0814-87A5-A87FF281A7E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013EA58-3FF9-3D77-1265-F3D77FA35624}"/>
              </a:ext>
            </a:extLst>
          </p:cNvPr>
          <p:cNvSpPr>
            <a:spLocks noGrp="1"/>
          </p:cNvSpPr>
          <p:nvPr>
            <p:ph type="sldNum" sz="quarter" idx="12"/>
          </p:nvPr>
        </p:nvSpPr>
        <p:spPr/>
        <p:txBody>
          <a:bodyPr/>
          <a:lstStyle/>
          <a:p>
            <a:fld id="{EDD5F93E-BA5F-F548-A31E-0AA1C4D7945C}" type="slidenum">
              <a:rPr lang="en-US" smtClean="0"/>
              <a:pPr/>
              <a:t>74</a:t>
            </a:fld>
            <a:endParaRPr lang="en-US" dirty="0"/>
          </a:p>
        </p:txBody>
      </p:sp>
      <p:sp>
        <p:nvSpPr>
          <p:cNvPr id="3" name="Title 2">
            <a:extLst>
              <a:ext uri="{FF2B5EF4-FFF2-40B4-BE49-F238E27FC236}">
                <a16:creationId xmlns:a16="http://schemas.microsoft.com/office/drawing/2014/main" id="{37FA2A2E-DA72-ED2C-90F2-625A8BAD8700}"/>
              </a:ext>
            </a:extLst>
          </p:cNvPr>
          <p:cNvSpPr>
            <a:spLocks noGrp="1"/>
          </p:cNvSpPr>
          <p:nvPr>
            <p:ph type="ctrTitle"/>
          </p:nvPr>
        </p:nvSpPr>
        <p:spPr/>
        <p:txBody>
          <a:bodyPr/>
          <a:lstStyle/>
          <a:p>
            <a:r>
              <a:rPr lang="en-US" dirty="0"/>
              <a:t>Phase 2: Viz Tool</a:t>
            </a:r>
          </a:p>
        </p:txBody>
      </p:sp>
    </p:spTree>
    <p:extLst>
      <p:ext uri="{BB962C8B-B14F-4D97-AF65-F5344CB8AC3E}">
        <p14:creationId xmlns:p14="http://schemas.microsoft.com/office/powerpoint/2010/main" val="33072308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3FF7C-1AA4-DD07-7761-E141C291B32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8F9553-16F0-70D9-9966-3BB94B22A20C}"/>
              </a:ext>
            </a:extLst>
          </p:cNvPr>
          <p:cNvSpPr>
            <a:spLocks noGrp="1"/>
          </p:cNvSpPr>
          <p:nvPr>
            <p:ph type="sldNum" sz="quarter" idx="12"/>
          </p:nvPr>
        </p:nvSpPr>
        <p:spPr/>
        <p:txBody>
          <a:bodyPr/>
          <a:lstStyle/>
          <a:p>
            <a:fld id="{EDD5F93E-BA5F-F548-A31E-0AA1C4D7945C}" type="slidenum">
              <a:rPr lang="en-US" smtClean="0"/>
              <a:pPr/>
              <a:t>75</a:t>
            </a:fld>
            <a:endParaRPr lang="en-US" dirty="0"/>
          </a:p>
        </p:txBody>
      </p:sp>
      <p:sp>
        <p:nvSpPr>
          <p:cNvPr id="3" name="Title 2">
            <a:extLst>
              <a:ext uri="{FF2B5EF4-FFF2-40B4-BE49-F238E27FC236}">
                <a16:creationId xmlns:a16="http://schemas.microsoft.com/office/drawing/2014/main" id="{C399ED9D-C606-A675-D0AE-0FF033CA6675}"/>
              </a:ext>
            </a:extLst>
          </p:cNvPr>
          <p:cNvSpPr>
            <a:spLocks noGrp="1"/>
          </p:cNvSpPr>
          <p:nvPr>
            <p:ph type="title"/>
          </p:nvPr>
        </p:nvSpPr>
        <p:spPr/>
        <p:txBody>
          <a:bodyPr/>
          <a:lstStyle/>
          <a:p>
            <a:r>
              <a:rPr lang="en-US" dirty="0"/>
              <a:t>Phase 2 Overview</a:t>
            </a:r>
          </a:p>
        </p:txBody>
      </p:sp>
      <p:sp>
        <p:nvSpPr>
          <p:cNvPr id="4" name="TextBox 3">
            <a:extLst>
              <a:ext uri="{FF2B5EF4-FFF2-40B4-BE49-F238E27FC236}">
                <a16:creationId xmlns:a16="http://schemas.microsoft.com/office/drawing/2014/main" id="{C400B136-F0A8-04E2-5A6C-A315B4CDB032}"/>
              </a:ext>
            </a:extLst>
          </p:cNvPr>
          <p:cNvSpPr txBox="1"/>
          <p:nvPr/>
        </p:nvSpPr>
        <p:spPr>
          <a:xfrm>
            <a:off x="685800" y="1685647"/>
            <a:ext cx="3916017" cy="4247317"/>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dirty="0"/>
              <a:t>Line plot 1</a:t>
            </a:r>
          </a:p>
          <a:p>
            <a:pPr marL="742950" lvl="1" indent="-285750">
              <a:spcAft>
                <a:spcPts val="1200"/>
              </a:spcAft>
              <a:buFont typeface="Arial" panose="020B0604020202020204" pitchFamily="34" charset="0"/>
              <a:buChar char="•"/>
            </a:pPr>
            <a:r>
              <a:rPr lang="en-US" dirty="0"/>
              <a:t>Injection rate</a:t>
            </a:r>
          </a:p>
          <a:p>
            <a:pPr marL="742950" lvl="1" indent="-285750">
              <a:spcAft>
                <a:spcPts val="1200"/>
              </a:spcAft>
              <a:buFont typeface="Arial" panose="020B0604020202020204" pitchFamily="34" charset="0"/>
              <a:buChar char="•"/>
            </a:pPr>
            <a:r>
              <a:rPr lang="en-US" dirty="0"/>
              <a:t>WHP</a:t>
            </a:r>
          </a:p>
          <a:p>
            <a:pPr marL="742950" lvl="1" indent="-285750">
              <a:spcAft>
                <a:spcPts val="1200"/>
              </a:spcAft>
              <a:buFont typeface="Arial" panose="020B0604020202020204" pitchFamily="34" charset="0"/>
              <a:buChar char="•"/>
            </a:pPr>
            <a:r>
              <a:rPr lang="en-US" dirty="0"/>
              <a:t>BHP</a:t>
            </a:r>
          </a:p>
          <a:p>
            <a:pPr marL="742950" lvl="1" indent="-285750">
              <a:spcAft>
                <a:spcPts val="1200"/>
              </a:spcAft>
              <a:buFont typeface="Arial" panose="020B0604020202020204" pitchFamily="34" charset="0"/>
              <a:buChar char="•"/>
            </a:pPr>
            <a:r>
              <a:rPr lang="en-US" dirty="0"/>
              <a:t>Proppant concentration</a:t>
            </a:r>
          </a:p>
          <a:p>
            <a:pPr marL="742950" lvl="1" indent="-285750">
              <a:spcAft>
                <a:spcPts val="1200"/>
              </a:spcAft>
              <a:buFont typeface="Arial" panose="020B0604020202020204" pitchFamily="34" charset="0"/>
              <a:buChar char="•"/>
            </a:pPr>
            <a:r>
              <a:rPr lang="en-US" dirty="0"/>
              <a:t>Efficiency</a:t>
            </a:r>
          </a:p>
          <a:p>
            <a:pPr marL="285750" indent="-285750">
              <a:spcAft>
                <a:spcPts val="1200"/>
              </a:spcAft>
              <a:buFont typeface="Arial" panose="020B0604020202020204" pitchFamily="34" charset="0"/>
              <a:buChar char="•"/>
            </a:pPr>
            <a:r>
              <a:rPr lang="en-US" dirty="0"/>
              <a:t>Line Plot 2</a:t>
            </a:r>
          </a:p>
          <a:p>
            <a:pPr marL="742950" lvl="1" indent="-285750">
              <a:spcAft>
                <a:spcPts val="1200"/>
              </a:spcAft>
              <a:buFont typeface="Arial" panose="020B0604020202020204" pitchFamily="34" charset="0"/>
              <a:buChar char="•"/>
            </a:pPr>
            <a:r>
              <a:rPr lang="en-US" dirty="0"/>
              <a:t>Cumulative oil</a:t>
            </a:r>
          </a:p>
          <a:p>
            <a:pPr marL="742950" lvl="1" indent="-285750">
              <a:spcAft>
                <a:spcPts val="1200"/>
              </a:spcAft>
              <a:buFont typeface="Arial" panose="020B0604020202020204" pitchFamily="34" charset="0"/>
              <a:buChar char="•"/>
            </a:pPr>
            <a:r>
              <a:rPr lang="en-US" dirty="0"/>
              <a:t>GOR</a:t>
            </a:r>
          </a:p>
          <a:p>
            <a:pPr marL="742950" lvl="1" indent="-285750">
              <a:spcAft>
                <a:spcPts val="1200"/>
              </a:spcAft>
              <a:buFont typeface="Arial" panose="020B0604020202020204" pitchFamily="34" charset="0"/>
              <a:buChar char="•"/>
            </a:pPr>
            <a:r>
              <a:rPr lang="en-US" dirty="0"/>
              <a:t>Water Cut</a:t>
            </a:r>
          </a:p>
        </p:txBody>
      </p:sp>
      <p:sp>
        <p:nvSpPr>
          <p:cNvPr id="10" name="TextBox 9">
            <a:extLst>
              <a:ext uri="{FF2B5EF4-FFF2-40B4-BE49-F238E27FC236}">
                <a16:creationId xmlns:a16="http://schemas.microsoft.com/office/drawing/2014/main" id="{FC6A7CB2-E75A-A2A5-F53D-17DEEA0404F2}"/>
              </a:ext>
            </a:extLst>
          </p:cNvPr>
          <p:cNvSpPr txBox="1"/>
          <p:nvPr/>
        </p:nvSpPr>
        <p:spPr>
          <a:xfrm>
            <a:off x="586214" y="951978"/>
            <a:ext cx="11019569" cy="369332"/>
          </a:xfrm>
          <a:prstGeom prst="rect">
            <a:avLst/>
          </a:prstGeom>
          <a:noFill/>
        </p:spPr>
        <p:txBody>
          <a:bodyPr wrap="square" rtlCol="0">
            <a:spAutoFit/>
          </a:bodyPr>
          <a:lstStyle/>
          <a:p>
            <a:pPr algn="l"/>
            <a:r>
              <a:rPr lang="en-US" dirty="0"/>
              <a:t>Objective: Use the 3D viz tool to visualize the Bakken tutorial simulation and analyze the results.</a:t>
            </a:r>
          </a:p>
        </p:txBody>
      </p:sp>
      <p:sp>
        <p:nvSpPr>
          <p:cNvPr id="5" name="TextBox 4">
            <a:extLst>
              <a:ext uri="{FF2B5EF4-FFF2-40B4-BE49-F238E27FC236}">
                <a16:creationId xmlns:a16="http://schemas.microsoft.com/office/drawing/2014/main" id="{F12FB0AB-A740-4D4A-DEDC-22C411AD8EC3}"/>
              </a:ext>
            </a:extLst>
          </p:cNvPr>
          <p:cNvSpPr txBox="1"/>
          <p:nvPr/>
        </p:nvSpPr>
        <p:spPr>
          <a:xfrm>
            <a:off x="4263887" y="1685647"/>
            <a:ext cx="7523922" cy="4801314"/>
          </a:xfrm>
          <a:prstGeom prst="rect">
            <a:avLst/>
          </a:prstGeom>
          <a:noFill/>
        </p:spPr>
        <p:txBody>
          <a:bodyPr wrap="square" rtlCol="0">
            <a:spAutoFit/>
          </a:bodyPr>
          <a:lstStyle/>
          <a:p>
            <a:pPr marL="285750" indent="-285750">
              <a:buFont typeface="Arial" panose="020B0604020202020204" pitchFamily="34" charset="0"/>
              <a:buChar char="•"/>
            </a:pPr>
            <a:r>
              <a:rPr lang="en-US" dirty="0"/>
              <a:t>3D Images to plot (and questions to answer)</a:t>
            </a:r>
          </a:p>
          <a:p>
            <a:pPr marL="742950" lvl="1" indent="-285750">
              <a:buFont typeface="Arial" panose="020B0604020202020204" pitchFamily="34" charset="0"/>
              <a:buChar char="•"/>
            </a:pPr>
            <a:r>
              <a:rPr lang="en-US" dirty="0"/>
              <a:t>Any view of fractures</a:t>
            </a:r>
          </a:p>
          <a:p>
            <a:pPr marL="1200150" lvl="2" indent="-285750">
              <a:buFont typeface="Arial" panose="020B0604020202020204" pitchFamily="34" charset="0"/>
              <a:buChar char="•"/>
            </a:pPr>
            <a:r>
              <a:rPr lang="en-US" dirty="0"/>
              <a:t>Fracture height and length</a:t>
            </a:r>
          </a:p>
          <a:p>
            <a:pPr marL="1200150" lvl="2" indent="-285750">
              <a:buFont typeface="Arial" panose="020B0604020202020204" pitchFamily="34" charset="0"/>
              <a:buChar char="•"/>
            </a:pPr>
            <a:r>
              <a:rPr lang="en-US" dirty="0"/>
              <a:t>Cluster efficiency</a:t>
            </a:r>
          </a:p>
          <a:p>
            <a:pPr marL="742950" lvl="1" indent="-285750">
              <a:buFont typeface="Arial" panose="020B0604020202020204" pitchFamily="34" charset="0"/>
              <a:buChar char="•"/>
            </a:pPr>
            <a:r>
              <a:rPr lang="en-US" dirty="0"/>
              <a:t>Pressure</a:t>
            </a:r>
          </a:p>
          <a:p>
            <a:pPr marL="1200150" lvl="2" indent="-285750">
              <a:buFont typeface="Arial" panose="020B0604020202020204" pitchFamily="34" charset="0"/>
              <a:buChar char="•"/>
            </a:pPr>
            <a:r>
              <a:rPr lang="en-US" dirty="0"/>
              <a:t>Pressure distribution after production</a:t>
            </a:r>
          </a:p>
          <a:p>
            <a:pPr marL="742950" lvl="1" indent="-285750">
              <a:buFont typeface="Arial" panose="020B0604020202020204" pitchFamily="34" charset="0"/>
              <a:buChar char="•"/>
            </a:pPr>
            <a:r>
              <a:rPr lang="en-US" dirty="0"/>
              <a:t>Proppant concentration</a:t>
            </a:r>
          </a:p>
          <a:p>
            <a:pPr marL="1200150" lvl="2" indent="-285750">
              <a:buFont typeface="Arial" panose="020B0604020202020204" pitchFamily="34" charset="0"/>
              <a:buChar char="•"/>
            </a:pPr>
            <a:r>
              <a:rPr lang="en-US" dirty="0"/>
              <a:t>Where did the proppant go?</a:t>
            </a:r>
          </a:p>
          <a:p>
            <a:pPr marL="1200150" lvl="2" indent="-285750">
              <a:buFont typeface="Arial" panose="020B0604020202020204" pitchFamily="34" charset="0"/>
              <a:buChar char="•"/>
            </a:pPr>
            <a:r>
              <a:rPr lang="en-US" dirty="0"/>
              <a:t>How does it correspond to conductivity?</a:t>
            </a:r>
          </a:p>
          <a:p>
            <a:pPr marL="742950" lvl="1" indent="-285750">
              <a:buFont typeface="Arial" panose="020B0604020202020204" pitchFamily="34" charset="0"/>
              <a:buChar char="•"/>
            </a:pPr>
            <a:r>
              <a:rPr lang="en-US" dirty="0"/>
              <a:t>Fracture conductivity</a:t>
            </a:r>
          </a:p>
          <a:p>
            <a:pPr marL="1200150" lvl="2" indent="-285750">
              <a:buFont typeface="Arial" panose="020B0604020202020204" pitchFamily="34" charset="0"/>
              <a:buChar char="•"/>
            </a:pPr>
            <a:r>
              <a:rPr lang="en-US" dirty="0"/>
              <a:t>How does it correspond with proppant and stress?</a:t>
            </a:r>
          </a:p>
          <a:p>
            <a:pPr marL="742950" lvl="1" indent="-285750">
              <a:buFont typeface="Arial" panose="020B0604020202020204" pitchFamily="34" charset="0"/>
              <a:buChar char="•"/>
            </a:pPr>
            <a:r>
              <a:rPr lang="en-US" dirty="0"/>
              <a:t>Effective Normal Stress</a:t>
            </a:r>
          </a:p>
          <a:p>
            <a:pPr marL="1200150" lvl="2" indent="-285750">
              <a:buFont typeface="Arial" panose="020B0604020202020204" pitchFamily="34" charset="0"/>
              <a:buChar char="•"/>
            </a:pPr>
            <a:r>
              <a:rPr lang="en-US" dirty="0"/>
              <a:t>How does it change over time?</a:t>
            </a:r>
          </a:p>
          <a:p>
            <a:pPr marL="1200150" lvl="2" indent="-285750">
              <a:buFont typeface="Arial" panose="020B0604020202020204" pitchFamily="34" charset="0"/>
              <a:buChar char="•"/>
            </a:pPr>
            <a:r>
              <a:rPr lang="en-US" dirty="0"/>
              <a:t>How does is correspond to conductivity?</a:t>
            </a:r>
          </a:p>
          <a:p>
            <a:pPr marL="742950" lvl="1" indent="-285750">
              <a:buFont typeface="Arial" panose="020B0604020202020204" pitchFamily="34" charset="0"/>
              <a:buChar char="•"/>
            </a:pPr>
            <a:r>
              <a:rPr lang="en-US" dirty="0"/>
              <a:t>Cumulative oil production</a:t>
            </a:r>
          </a:p>
          <a:p>
            <a:pPr marL="1200150" lvl="2" indent="-285750">
              <a:buFont typeface="Arial" panose="020B0604020202020204" pitchFamily="34" charset="0"/>
              <a:buChar char="•"/>
            </a:pPr>
            <a:r>
              <a:rPr lang="en-US" dirty="0"/>
              <a:t>Which layer(s) produce the most oil?</a:t>
            </a:r>
          </a:p>
          <a:p>
            <a:pPr marL="1200150" lvl="2" indent="-285750">
              <a:buFont typeface="Arial" panose="020B0604020202020204" pitchFamily="34" charset="0"/>
              <a:buChar char="•"/>
            </a:pPr>
            <a:r>
              <a:rPr lang="en-US" dirty="0"/>
              <a:t>How does is correspond to pressure depletion?</a:t>
            </a:r>
          </a:p>
        </p:txBody>
      </p:sp>
    </p:spTree>
    <p:extLst>
      <p:ext uri="{BB962C8B-B14F-4D97-AF65-F5344CB8AC3E}">
        <p14:creationId xmlns:p14="http://schemas.microsoft.com/office/powerpoint/2010/main" val="37691812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C086D-EF27-D7D9-7C3F-F3531689176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BEF1585-ADBE-1D7A-86A8-D5D2B5144DCE}"/>
              </a:ext>
            </a:extLst>
          </p:cNvPr>
          <p:cNvPicPr>
            <a:picLocks noChangeAspect="1"/>
          </p:cNvPicPr>
          <p:nvPr/>
        </p:nvPicPr>
        <p:blipFill>
          <a:blip r:embed="rId2"/>
          <a:srcRect t="543" b="543"/>
          <a:stretch/>
        </p:blipFill>
        <p:spPr>
          <a:xfrm>
            <a:off x="2458078" y="1195887"/>
            <a:ext cx="7702589" cy="5525588"/>
          </a:xfrm>
          <a:prstGeom prst="rect">
            <a:avLst/>
          </a:prstGeom>
        </p:spPr>
      </p:pic>
      <p:sp>
        <p:nvSpPr>
          <p:cNvPr id="2" name="Slide Number Placeholder 1">
            <a:extLst>
              <a:ext uri="{FF2B5EF4-FFF2-40B4-BE49-F238E27FC236}">
                <a16:creationId xmlns:a16="http://schemas.microsoft.com/office/drawing/2014/main" id="{08AA68FC-9433-4138-1E3B-6015D728F03E}"/>
              </a:ext>
            </a:extLst>
          </p:cNvPr>
          <p:cNvSpPr>
            <a:spLocks noGrp="1"/>
          </p:cNvSpPr>
          <p:nvPr>
            <p:ph type="sldNum" sz="quarter" idx="12"/>
          </p:nvPr>
        </p:nvSpPr>
        <p:spPr/>
        <p:txBody>
          <a:bodyPr/>
          <a:lstStyle/>
          <a:p>
            <a:fld id="{EDD5F93E-BA5F-F548-A31E-0AA1C4D7945C}" type="slidenum">
              <a:rPr lang="en-US" smtClean="0"/>
              <a:pPr/>
              <a:t>76</a:t>
            </a:fld>
            <a:endParaRPr lang="en-US" dirty="0"/>
          </a:p>
        </p:txBody>
      </p:sp>
      <p:sp>
        <p:nvSpPr>
          <p:cNvPr id="3" name="Title 2">
            <a:extLst>
              <a:ext uri="{FF2B5EF4-FFF2-40B4-BE49-F238E27FC236}">
                <a16:creationId xmlns:a16="http://schemas.microsoft.com/office/drawing/2014/main" id="{5F6C9961-3E63-C463-1299-9457FEA1A94E}"/>
              </a:ext>
            </a:extLst>
          </p:cNvPr>
          <p:cNvSpPr>
            <a:spLocks noGrp="1"/>
          </p:cNvSpPr>
          <p:nvPr>
            <p:ph type="title"/>
          </p:nvPr>
        </p:nvSpPr>
        <p:spPr/>
        <p:txBody>
          <a:bodyPr/>
          <a:lstStyle/>
          <a:p>
            <a:r>
              <a:rPr lang="en-US" dirty="0"/>
              <a:t>Visualize Simulation Results</a:t>
            </a:r>
          </a:p>
        </p:txBody>
      </p:sp>
      <p:sp>
        <p:nvSpPr>
          <p:cNvPr id="6" name="Rectangle 5">
            <a:extLst>
              <a:ext uri="{FF2B5EF4-FFF2-40B4-BE49-F238E27FC236}">
                <a16:creationId xmlns:a16="http://schemas.microsoft.com/office/drawing/2014/main" id="{614EE529-E1C3-A5C8-74C1-C64A36A5AF0E}"/>
              </a:ext>
            </a:extLst>
          </p:cNvPr>
          <p:cNvSpPr/>
          <p:nvPr/>
        </p:nvSpPr>
        <p:spPr>
          <a:xfrm>
            <a:off x="8056432" y="6495889"/>
            <a:ext cx="1920240" cy="23552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349C562-33E1-1E4A-99DE-8B9201402CF6}"/>
              </a:ext>
            </a:extLst>
          </p:cNvPr>
          <p:cNvSpPr txBox="1"/>
          <p:nvPr/>
        </p:nvSpPr>
        <p:spPr>
          <a:xfrm>
            <a:off x="586214" y="777882"/>
            <a:ext cx="10577505" cy="646331"/>
          </a:xfrm>
          <a:prstGeom prst="rect">
            <a:avLst/>
          </a:prstGeom>
          <a:noFill/>
        </p:spPr>
        <p:txBody>
          <a:bodyPr wrap="square" rtlCol="0">
            <a:spAutoFit/>
          </a:bodyPr>
          <a:lstStyle/>
          <a:p>
            <a:pPr algn="l"/>
            <a:r>
              <a:rPr lang="en-US" dirty="0"/>
              <a:t>Once the simulation run is complete and results downloaded, select “Visualize Simulation Results” from the list of actions. </a:t>
            </a:r>
          </a:p>
        </p:txBody>
      </p:sp>
      <p:sp>
        <p:nvSpPr>
          <p:cNvPr id="5" name="TextBox 4">
            <a:extLst>
              <a:ext uri="{FF2B5EF4-FFF2-40B4-BE49-F238E27FC236}">
                <a16:creationId xmlns:a16="http://schemas.microsoft.com/office/drawing/2014/main" id="{3F9019FB-95B7-E529-FAD7-B86ED3CAFF58}"/>
              </a:ext>
            </a:extLst>
          </p:cNvPr>
          <p:cNvSpPr txBox="1"/>
          <p:nvPr/>
        </p:nvSpPr>
        <p:spPr>
          <a:xfrm>
            <a:off x="10291271" y="3652201"/>
            <a:ext cx="1744895" cy="1323439"/>
          </a:xfrm>
          <a:prstGeom prst="rect">
            <a:avLst/>
          </a:prstGeom>
          <a:noFill/>
        </p:spPr>
        <p:txBody>
          <a:bodyPr wrap="square">
            <a:spAutoFit/>
          </a:bodyPr>
          <a:lstStyle/>
          <a:p>
            <a:pPr algn="l"/>
            <a:r>
              <a:rPr lang="en-US" sz="1600" dirty="0"/>
              <a:t>Click on the simulation name, or the ellipses on the right, to pull up action options</a:t>
            </a:r>
          </a:p>
        </p:txBody>
      </p:sp>
      <p:cxnSp>
        <p:nvCxnSpPr>
          <p:cNvPr id="9" name="Straight Connector 8">
            <a:extLst>
              <a:ext uri="{FF2B5EF4-FFF2-40B4-BE49-F238E27FC236}">
                <a16:creationId xmlns:a16="http://schemas.microsoft.com/office/drawing/2014/main" id="{65B13851-BF84-5859-FBCB-134CE2359EB9}"/>
              </a:ext>
            </a:extLst>
          </p:cNvPr>
          <p:cNvCxnSpPr>
            <a:cxnSpLocks/>
          </p:cNvCxnSpPr>
          <p:nvPr/>
        </p:nvCxnSpPr>
        <p:spPr>
          <a:xfrm>
            <a:off x="3285853" y="4413353"/>
            <a:ext cx="604155"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72016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EFD8B-B121-1B6C-AE6F-3C24DD7D512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3ACC99-8A5E-BA02-EE2D-3ECA4C5BC081}"/>
              </a:ext>
            </a:extLst>
          </p:cNvPr>
          <p:cNvSpPr>
            <a:spLocks noGrp="1"/>
          </p:cNvSpPr>
          <p:nvPr>
            <p:ph type="sldNum" sz="quarter" idx="12"/>
          </p:nvPr>
        </p:nvSpPr>
        <p:spPr/>
        <p:txBody>
          <a:bodyPr/>
          <a:lstStyle/>
          <a:p>
            <a:fld id="{EDD5F93E-BA5F-F548-A31E-0AA1C4D7945C}" type="slidenum">
              <a:rPr lang="en-US" smtClean="0"/>
              <a:pPr/>
              <a:t>77</a:t>
            </a:fld>
            <a:endParaRPr lang="en-US" dirty="0"/>
          </a:p>
        </p:txBody>
      </p:sp>
      <p:sp>
        <p:nvSpPr>
          <p:cNvPr id="3" name="Title 2">
            <a:extLst>
              <a:ext uri="{FF2B5EF4-FFF2-40B4-BE49-F238E27FC236}">
                <a16:creationId xmlns:a16="http://schemas.microsoft.com/office/drawing/2014/main" id="{B942266F-7958-C5D9-31FB-CE9C57AED120}"/>
              </a:ext>
            </a:extLst>
          </p:cNvPr>
          <p:cNvSpPr>
            <a:spLocks noGrp="1"/>
          </p:cNvSpPr>
          <p:nvPr>
            <p:ph type="title"/>
          </p:nvPr>
        </p:nvSpPr>
        <p:spPr/>
        <p:txBody>
          <a:bodyPr/>
          <a:lstStyle/>
          <a:p>
            <a:r>
              <a:rPr lang="en-US" dirty="0"/>
              <a:t>Viz Tool: Default View </a:t>
            </a:r>
          </a:p>
        </p:txBody>
      </p:sp>
      <p:sp>
        <p:nvSpPr>
          <p:cNvPr id="8" name="TextBox 7">
            <a:extLst>
              <a:ext uri="{FF2B5EF4-FFF2-40B4-BE49-F238E27FC236}">
                <a16:creationId xmlns:a16="http://schemas.microsoft.com/office/drawing/2014/main" id="{906A4BC6-71BE-3B2C-68C7-A7C3E35DD9F9}"/>
              </a:ext>
            </a:extLst>
          </p:cNvPr>
          <p:cNvSpPr txBox="1"/>
          <p:nvPr/>
        </p:nvSpPr>
        <p:spPr>
          <a:xfrm>
            <a:off x="586214" y="777882"/>
            <a:ext cx="10577505" cy="369332"/>
          </a:xfrm>
          <a:prstGeom prst="rect">
            <a:avLst/>
          </a:prstGeom>
          <a:noFill/>
        </p:spPr>
        <p:txBody>
          <a:bodyPr wrap="square" rtlCol="0">
            <a:spAutoFit/>
          </a:bodyPr>
          <a:lstStyle/>
          <a:p>
            <a:pPr algn="l"/>
            <a:r>
              <a:rPr lang="en-US" dirty="0"/>
              <a:t>By default, the results of the simulation will show one line plot and three 3D plots.</a:t>
            </a:r>
          </a:p>
        </p:txBody>
      </p:sp>
      <p:pic>
        <p:nvPicPr>
          <p:cNvPr id="13" name="Picture 12">
            <a:extLst>
              <a:ext uri="{FF2B5EF4-FFF2-40B4-BE49-F238E27FC236}">
                <a16:creationId xmlns:a16="http://schemas.microsoft.com/office/drawing/2014/main" id="{EE5FD053-B9FF-C416-63C5-6A9C650F235F}"/>
              </a:ext>
            </a:extLst>
          </p:cNvPr>
          <p:cNvPicPr>
            <a:picLocks noChangeAspect="1"/>
          </p:cNvPicPr>
          <p:nvPr/>
        </p:nvPicPr>
        <p:blipFill>
          <a:blip r:embed="rId2"/>
          <a:stretch>
            <a:fillRect/>
          </a:stretch>
        </p:blipFill>
        <p:spPr>
          <a:xfrm>
            <a:off x="1391670" y="1145294"/>
            <a:ext cx="10313504" cy="5576181"/>
          </a:xfrm>
          <a:prstGeom prst="rect">
            <a:avLst/>
          </a:prstGeom>
        </p:spPr>
      </p:pic>
    </p:spTree>
    <p:extLst>
      <p:ext uri="{BB962C8B-B14F-4D97-AF65-F5344CB8AC3E}">
        <p14:creationId xmlns:p14="http://schemas.microsoft.com/office/powerpoint/2010/main" val="17243293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23271-BB0E-2263-3771-36A03F8E54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0D7FF0A-3F08-F036-6955-575BD33E05DB}"/>
              </a:ext>
            </a:extLst>
          </p:cNvPr>
          <p:cNvPicPr>
            <a:picLocks noChangeAspect="1"/>
          </p:cNvPicPr>
          <p:nvPr/>
        </p:nvPicPr>
        <p:blipFill>
          <a:blip r:embed="rId2"/>
          <a:srcRect/>
          <a:stretch/>
        </p:blipFill>
        <p:spPr>
          <a:xfrm>
            <a:off x="1392950" y="1145294"/>
            <a:ext cx="10291066" cy="5576181"/>
          </a:xfrm>
          <a:prstGeom prst="rect">
            <a:avLst/>
          </a:prstGeom>
        </p:spPr>
      </p:pic>
      <p:sp>
        <p:nvSpPr>
          <p:cNvPr id="2" name="Slide Number Placeholder 1">
            <a:extLst>
              <a:ext uri="{FF2B5EF4-FFF2-40B4-BE49-F238E27FC236}">
                <a16:creationId xmlns:a16="http://schemas.microsoft.com/office/drawing/2014/main" id="{F7321623-110B-4572-E070-5D3AD64B8795}"/>
              </a:ext>
            </a:extLst>
          </p:cNvPr>
          <p:cNvSpPr>
            <a:spLocks noGrp="1"/>
          </p:cNvSpPr>
          <p:nvPr>
            <p:ph type="sldNum" sz="quarter" idx="12"/>
          </p:nvPr>
        </p:nvSpPr>
        <p:spPr/>
        <p:txBody>
          <a:bodyPr/>
          <a:lstStyle/>
          <a:p>
            <a:fld id="{EDD5F93E-BA5F-F548-A31E-0AA1C4D7945C}" type="slidenum">
              <a:rPr lang="en-US" smtClean="0"/>
              <a:pPr/>
              <a:t>78</a:t>
            </a:fld>
            <a:endParaRPr lang="en-US" dirty="0"/>
          </a:p>
        </p:txBody>
      </p:sp>
      <p:sp>
        <p:nvSpPr>
          <p:cNvPr id="3" name="Title 2">
            <a:extLst>
              <a:ext uri="{FF2B5EF4-FFF2-40B4-BE49-F238E27FC236}">
                <a16:creationId xmlns:a16="http://schemas.microsoft.com/office/drawing/2014/main" id="{11366780-7218-8BDC-2C8F-5DC553F95D30}"/>
              </a:ext>
            </a:extLst>
          </p:cNvPr>
          <p:cNvSpPr>
            <a:spLocks noGrp="1"/>
          </p:cNvSpPr>
          <p:nvPr>
            <p:ph type="title"/>
          </p:nvPr>
        </p:nvSpPr>
        <p:spPr/>
        <p:txBody>
          <a:bodyPr/>
          <a:lstStyle/>
          <a:p>
            <a:r>
              <a:rPr lang="en-US" dirty="0"/>
              <a:t>Viz Tool: Panel Grid (slide 1 of 3)</a:t>
            </a:r>
          </a:p>
        </p:txBody>
      </p:sp>
      <p:sp>
        <p:nvSpPr>
          <p:cNvPr id="8" name="TextBox 7">
            <a:extLst>
              <a:ext uri="{FF2B5EF4-FFF2-40B4-BE49-F238E27FC236}">
                <a16:creationId xmlns:a16="http://schemas.microsoft.com/office/drawing/2014/main" id="{2B335277-F14E-55C1-DA47-3B3BC500203D}"/>
              </a:ext>
            </a:extLst>
          </p:cNvPr>
          <p:cNvSpPr txBox="1"/>
          <p:nvPr/>
        </p:nvSpPr>
        <p:spPr>
          <a:xfrm>
            <a:off x="586214" y="777882"/>
            <a:ext cx="10577505" cy="369332"/>
          </a:xfrm>
          <a:prstGeom prst="rect">
            <a:avLst/>
          </a:prstGeom>
          <a:noFill/>
        </p:spPr>
        <p:txBody>
          <a:bodyPr wrap="square" rtlCol="0">
            <a:spAutoFit/>
          </a:bodyPr>
          <a:lstStyle/>
          <a:p>
            <a:pPr algn="l"/>
            <a:r>
              <a:rPr lang="en-US" dirty="0"/>
              <a:t>Select “Panel Grid” at the bottom of the Viz tool to change the plots types and number of plots.</a:t>
            </a:r>
          </a:p>
        </p:txBody>
      </p:sp>
      <p:sp>
        <p:nvSpPr>
          <p:cNvPr id="4" name="Rectangle 3">
            <a:extLst>
              <a:ext uri="{FF2B5EF4-FFF2-40B4-BE49-F238E27FC236}">
                <a16:creationId xmlns:a16="http://schemas.microsoft.com/office/drawing/2014/main" id="{A555468D-183D-F6BA-E66E-81250CEE2BAC}"/>
              </a:ext>
            </a:extLst>
          </p:cNvPr>
          <p:cNvSpPr/>
          <p:nvPr/>
        </p:nvSpPr>
        <p:spPr>
          <a:xfrm>
            <a:off x="10014439" y="6450966"/>
            <a:ext cx="421647" cy="23552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12024E0-C328-0C72-8C7E-8A54B6871E8B}"/>
              </a:ext>
            </a:extLst>
          </p:cNvPr>
          <p:cNvSpPr/>
          <p:nvPr/>
        </p:nvSpPr>
        <p:spPr>
          <a:xfrm>
            <a:off x="2066448" y="6150642"/>
            <a:ext cx="421647" cy="23552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EA350EA-5DAF-84B2-52CD-89128C41D369}"/>
              </a:ext>
            </a:extLst>
          </p:cNvPr>
          <p:cNvSpPr txBox="1"/>
          <p:nvPr/>
        </p:nvSpPr>
        <p:spPr>
          <a:xfrm>
            <a:off x="10774055" y="4562972"/>
            <a:ext cx="1253802" cy="1200329"/>
          </a:xfrm>
          <a:prstGeom prst="rect">
            <a:avLst/>
          </a:prstGeom>
          <a:noFill/>
        </p:spPr>
        <p:txBody>
          <a:bodyPr wrap="square" rtlCol="0">
            <a:spAutoFit/>
          </a:bodyPr>
          <a:lstStyle/>
          <a:p>
            <a:pPr algn="l"/>
            <a:r>
              <a:rPr lang="en-US" dirty="0"/>
              <a:t>Select the ellipses (</a:t>
            </a:r>
            <a:r>
              <a:rPr lang="en-US" b="1" dirty="0"/>
              <a:t>…</a:t>
            </a:r>
            <a:r>
              <a:rPr lang="en-US" dirty="0"/>
              <a:t>) to expand options</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703D2E4B-0BE3-1E73-F22B-2D5FB606CA44}"/>
                  </a:ext>
                </a:extLst>
              </p14:cNvPr>
              <p14:cNvContentPartPr/>
              <p14:nvPr/>
            </p14:nvContentPartPr>
            <p14:xfrm>
              <a:off x="10465576" y="5903609"/>
              <a:ext cx="318240" cy="447480"/>
            </p14:xfrm>
          </p:contentPart>
        </mc:Choice>
        <mc:Fallback xmlns="">
          <p:pic>
            <p:nvPicPr>
              <p:cNvPr id="11" name="Ink 10">
                <a:extLst>
                  <a:ext uri="{FF2B5EF4-FFF2-40B4-BE49-F238E27FC236}">
                    <a16:creationId xmlns:a16="http://schemas.microsoft.com/office/drawing/2014/main" id="{703D2E4B-0BE3-1E73-F22B-2D5FB606CA44}"/>
                  </a:ext>
                </a:extLst>
              </p:cNvPr>
              <p:cNvPicPr/>
              <p:nvPr/>
            </p:nvPicPr>
            <p:blipFill>
              <a:blip r:embed="rId4"/>
              <a:stretch>
                <a:fillRect/>
              </a:stretch>
            </p:blipFill>
            <p:spPr>
              <a:xfrm>
                <a:off x="10456936" y="5894609"/>
                <a:ext cx="335880" cy="465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CEBDB37F-630A-3D77-222D-4BF5BEE8F156}"/>
                  </a:ext>
                </a:extLst>
              </p14:cNvPr>
              <p14:cNvContentPartPr/>
              <p14:nvPr/>
            </p14:nvContentPartPr>
            <p14:xfrm>
              <a:off x="10445776" y="6162089"/>
              <a:ext cx="20520" cy="179280"/>
            </p14:xfrm>
          </p:contentPart>
        </mc:Choice>
        <mc:Fallback xmlns="">
          <p:pic>
            <p:nvPicPr>
              <p:cNvPr id="15" name="Ink 14">
                <a:extLst>
                  <a:ext uri="{FF2B5EF4-FFF2-40B4-BE49-F238E27FC236}">
                    <a16:creationId xmlns:a16="http://schemas.microsoft.com/office/drawing/2014/main" id="{CEBDB37F-630A-3D77-222D-4BF5BEE8F156}"/>
                  </a:ext>
                </a:extLst>
              </p:cNvPr>
              <p:cNvPicPr/>
              <p:nvPr/>
            </p:nvPicPr>
            <p:blipFill>
              <a:blip r:embed="rId6"/>
              <a:stretch>
                <a:fillRect/>
              </a:stretch>
            </p:blipFill>
            <p:spPr>
              <a:xfrm>
                <a:off x="10437136" y="6153449"/>
                <a:ext cx="3816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7" name="Ink 16">
                <a:extLst>
                  <a:ext uri="{FF2B5EF4-FFF2-40B4-BE49-F238E27FC236}">
                    <a16:creationId xmlns:a16="http://schemas.microsoft.com/office/drawing/2014/main" id="{D732FCFE-5C48-8DC3-7D44-EE2C2DDE17A8}"/>
                  </a:ext>
                </a:extLst>
              </p14:cNvPr>
              <p14:cNvContentPartPr/>
              <p14:nvPr/>
            </p14:nvContentPartPr>
            <p14:xfrm>
              <a:off x="10465576" y="6301409"/>
              <a:ext cx="219240" cy="39960"/>
            </p14:xfrm>
          </p:contentPart>
        </mc:Choice>
        <mc:Fallback xmlns="">
          <p:pic>
            <p:nvPicPr>
              <p:cNvPr id="17" name="Ink 16">
                <a:extLst>
                  <a:ext uri="{FF2B5EF4-FFF2-40B4-BE49-F238E27FC236}">
                    <a16:creationId xmlns:a16="http://schemas.microsoft.com/office/drawing/2014/main" id="{D732FCFE-5C48-8DC3-7D44-EE2C2DDE17A8}"/>
                  </a:ext>
                </a:extLst>
              </p:cNvPr>
              <p:cNvPicPr/>
              <p:nvPr/>
            </p:nvPicPr>
            <p:blipFill>
              <a:blip r:embed="rId8"/>
              <a:stretch>
                <a:fillRect/>
              </a:stretch>
            </p:blipFill>
            <p:spPr>
              <a:xfrm>
                <a:off x="10456936" y="6292409"/>
                <a:ext cx="236880" cy="57600"/>
              </a:xfrm>
              <a:prstGeom prst="rect">
                <a:avLst/>
              </a:prstGeom>
            </p:spPr>
          </p:pic>
        </mc:Fallback>
      </mc:AlternateContent>
    </p:spTree>
    <p:extLst>
      <p:ext uri="{BB962C8B-B14F-4D97-AF65-F5344CB8AC3E}">
        <p14:creationId xmlns:p14="http://schemas.microsoft.com/office/powerpoint/2010/main" val="11589864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D434F-090A-041D-3AF1-F4EB5A081BE2}"/>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A9D7226-1D55-C3E0-D263-49D943DFD037}"/>
              </a:ext>
            </a:extLst>
          </p:cNvPr>
          <p:cNvPicPr>
            <a:picLocks noChangeAspect="1"/>
          </p:cNvPicPr>
          <p:nvPr/>
        </p:nvPicPr>
        <p:blipFill>
          <a:blip r:embed="rId2"/>
          <a:srcRect/>
          <a:stretch/>
        </p:blipFill>
        <p:spPr>
          <a:xfrm>
            <a:off x="1394659" y="1145294"/>
            <a:ext cx="10287649" cy="5576181"/>
          </a:xfrm>
          <a:prstGeom prst="rect">
            <a:avLst/>
          </a:prstGeom>
        </p:spPr>
      </p:pic>
      <p:sp>
        <p:nvSpPr>
          <p:cNvPr id="2" name="Slide Number Placeholder 1">
            <a:extLst>
              <a:ext uri="{FF2B5EF4-FFF2-40B4-BE49-F238E27FC236}">
                <a16:creationId xmlns:a16="http://schemas.microsoft.com/office/drawing/2014/main" id="{1772CFE8-4128-A8F9-A49B-F8CCF8D5859B}"/>
              </a:ext>
            </a:extLst>
          </p:cNvPr>
          <p:cNvSpPr>
            <a:spLocks noGrp="1"/>
          </p:cNvSpPr>
          <p:nvPr>
            <p:ph type="sldNum" sz="quarter" idx="12"/>
          </p:nvPr>
        </p:nvSpPr>
        <p:spPr/>
        <p:txBody>
          <a:bodyPr/>
          <a:lstStyle/>
          <a:p>
            <a:fld id="{EDD5F93E-BA5F-F548-A31E-0AA1C4D7945C}" type="slidenum">
              <a:rPr lang="en-US" smtClean="0"/>
              <a:pPr/>
              <a:t>79</a:t>
            </a:fld>
            <a:endParaRPr lang="en-US" dirty="0"/>
          </a:p>
        </p:txBody>
      </p:sp>
      <p:sp>
        <p:nvSpPr>
          <p:cNvPr id="3" name="Title 2">
            <a:extLst>
              <a:ext uri="{FF2B5EF4-FFF2-40B4-BE49-F238E27FC236}">
                <a16:creationId xmlns:a16="http://schemas.microsoft.com/office/drawing/2014/main" id="{B0764C42-4D10-CC25-9E27-1A11710C9CF3}"/>
              </a:ext>
            </a:extLst>
          </p:cNvPr>
          <p:cNvSpPr>
            <a:spLocks noGrp="1"/>
          </p:cNvSpPr>
          <p:nvPr>
            <p:ph type="title"/>
          </p:nvPr>
        </p:nvSpPr>
        <p:spPr/>
        <p:txBody>
          <a:bodyPr/>
          <a:lstStyle/>
          <a:p>
            <a:r>
              <a:rPr lang="en-US" dirty="0"/>
              <a:t>Viz Tool: Panel Grid (slide 2 of 3)</a:t>
            </a:r>
          </a:p>
        </p:txBody>
      </p:sp>
      <p:sp>
        <p:nvSpPr>
          <p:cNvPr id="8" name="TextBox 7">
            <a:extLst>
              <a:ext uri="{FF2B5EF4-FFF2-40B4-BE49-F238E27FC236}">
                <a16:creationId xmlns:a16="http://schemas.microsoft.com/office/drawing/2014/main" id="{47F70521-56DF-046D-5512-9920F3D5E29E}"/>
              </a:ext>
            </a:extLst>
          </p:cNvPr>
          <p:cNvSpPr txBox="1"/>
          <p:nvPr/>
        </p:nvSpPr>
        <p:spPr>
          <a:xfrm>
            <a:off x="586214" y="777882"/>
            <a:ext cx="10577505" cy="369332"/>
          </a:xfrm>
          <a:prstGeom prst="rect">
            <a:avLst/>
          </a:prstGeom>
          <a:noFill/>
        </p:spPr>
        <p:txBody>
          <a:bodyPr wrap="square" rtlCol="0">
            <a:spAutoFit/>
          </a:bodyPr>
          <a:lstStyle/>
          <a:p>
            <a:pPr algn="l"/>
            <a:r>
              <a:rPr lang="en-US" dirty="0"/>
              <a:t>Choose plot type or add additional plots (panels).</a:t>
            </a:r>
          </a:p>
        </p:txBody>
      </p:sp>
      <p:sp>
        <p:nvSpPr>
          <p:cNvPr id="4" name="Rectangle 3">
            <a:extLst>
              <a:ext uri="{FF2B5EF4-FFF2-40B4-BE49-F238E27FC236}">
                <a16:creationId xmlns:a16="http://schemas.microsoft.com/office/drawing/2014/main" id="{D7439C26-422F-1937-DB94-61AAB2EF7F70}"/>
              </a:ext>
            </a:extLst>
          </p:cNvPr>
          <p:cNvSpPr/>
          <p:nvPr/>
        </p:nvSpPr>
        <p:spPr>
          <a:xfrm>
            <a:off x="10014439" y="6450966"/>
            <a:ext cx="421647" cy="23552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B92323B-F6E2-0334-4CAB-4E197B65C1DA}"/>
              </a:ext>
            </a:extLst>
          </p:cNvPr>
          <p:cNvSpPr/>
          <p:nvPr/>
        </p:nvSpPr>
        <p:spPr>
          <a:xfrm>
            <a:off x="2066448" y="6150642"/>
            <a:ext cx="421647" cy="23552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B1D8A9D4-99D8-74C2-E372-C5697515C86A}"/>
                  </a:ext>
                </a:extLst>
              </p14:cNvPr>
              <p14:cNvContentPartPr/>
              <p14:nvPr/>
            </p14:nvContentPartPr>
            <p14:xfrm>
              <a:off x="1769056" y="1192289"/>
              <a:ext cx="2931120" cy="2178000"/>
            </p14:xfrm>
          </p:contentPart>
        </mc:Choice>
        <mc:Fallback xmlns="">
          <p:pic>
            <p:nvPicPr>
              <p:cNvPr id="5" name="Ink 4">
                <a:extLst>
                  <a:ext uri="{FF2B5EF4-FFF2-40B4-BE49-F238E27FC236}">
                    <a16:creationId xmlns:a16="http://schemas.microsoft.com/office/drawing/2014/main" id="{B1D8A9D4-99D8-74C2-E372-C5697515C86A}"/>
                  </a:ext>
                </a:extLst>
              </p:cNvPr>
              <p:cNvPicPr/>
              <p:nvPr/>
            </p:nvPicPr>
            <p:blipFill>
              <a:blip r:embed="rId4"/>
              <a:stretch>
                <a:fillRect/>
              </a:stretch>
            </p:blipFill>
            <p:spPr>
              <a:xfrm>
                <a:off x="1760056" y="1183649"/>
                <a:ext cx="2948760" cy="2195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14A9D9B3-B005-A4A5-A050-A3914C05160C}"/>
                  </a:ext>
                </a:extLst>
              </p14:cNvPr>
              <p14:cNvContentPartPr/>
              <p14:nvPr/>
            </p14:nvContentPartPr>
            <p14:xfrm>
              <a:off x="4631416" y="3269849"/>
              <a:ext cx="107640" cy="195840"/>
            </p14:xfrm>
          </p:contentPart>
        </mc:Choice>
        <mc:Fallback xmlns="">
          <p:pic>
            <p:nvPicPr>
              <p:cNvPr id="10" name="Ink 9">
                <a:extLst>
                  <a:ext uri="{FF2B5EF4-FFF2-40B4-BE49-F238E27FC236}">
                    <a16:creationId xmlns:a16="http://schemas.microsoft.com/office/drawing/2014/main" id="{14A9D9B3-B005-A4A5-A050-A3914C05160C}"/>
                  </a:ext>
                </a:extLst>
              </p:cNvPr>
              <p:cNvPicPr/>
              <p:nvPr/>
            </p:nvPicPr>
            <p:blipFill>
              <a:blip r:embed="rId6"/>
              <a:stretch>
                <a:fillRect/>
              </a:stretch>
            </p:blipFill>
            <p:spPr>
              <a:xfrm>
                <a:off x="4622776" y="3260849"/>
                <a:ext cx="125280" cy="213480"/>
              </a:xfrm>
              <a:prstGeom prst="rect">
                <a:avLst/>
              </a:prstGeom>
            </p:spPr>
          </p:pic>
        </mc:Fallback>
      </mc:AlternateContent>
      <p:grpSp>
        <p:nvGrpSpPr>
          <p:cNvPr id="14" name="Group 13">
            <a:extLst>
              <a:ext uri="{FF2B5EF4-FFF2-40B4-BE49-F238E27FC236}">
                <a16:creationId xmlns:a16="http://schemas.microsoft.com/office/drawing/2014/main" id="{9D317C10-27AC-7EFB-6369-0E6BDAAAC133}"/>
              </a:ext>
            </a:extLst>
          </p:cNvPr>
          <p:cNvGrpSpPr/>
          <p:nvPr/>
        </p:nvGrpSpPr>
        <p:grpSpPr>
          <a:xfrm>
            <a:off x="5446456" y="1033889"/>
            <a:ext cx="2451240" cy="2343960"/>
            <a:chOff x="5446456" y="1033889"/>
            <a:chExt cx="2451240" cy="2343960"/>
          </a:xfrm>
        </p:grpSpPr>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69634841-8BE4-CA4E-7626-B8C2BDE646B7}"/>
                    </a:ext>
                  </a:extLst>
                </p14:cNvPr>
                <p14:cNvContentPartPr/>
                <p14:nvPr/>
              </p14:nvContentPartPr>
              <p14:xfrm>
                <a:off x="5446456" y="1033889"/>
                <a:ext cx="2266920" cy="2205720"/>
              </p14:xfrm>
            </p:contentPart>
          </mc:Choice>
          <mc:Fallback xmlns="">
            <p:pic>
              <p:nvPicPr>
                <p:cNvPr id="12" name="Ink 11">
                  <a:extLst>
                    <a:ext uri="{FF2B5EF4-FFF2-40B4-BE49-F238E27FC236}">
                      <a16:creationId xmlns:a16="http://schemas.microsoft.com/office/drawing/2014/main" id="{69634841-8BE4-CA4E-7626-B8C2BDE646B7}"/>
                    </a:ext>
                  </a:extLst>
                </p:cNvPr>
                <p:cNvPicPr/>
                <p:nvPr/>
              </p:nvPicPr>
              <p:blipFill>
                <a:blip r:embed="rId8"/>
                <a:stretch>
                  <a:fillRect/>
                </a:stretch>
              </p:blipFill>
              <p:spPr>
                <a:xfrm>
                  <a:off x="5437816" y="1024889"/>
                  <a:ext cx="2284560" cy="2223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A0C028A8-0588-6CC7-D1DF-2608F1CEB64D}"/>
                    </a:ext>
                  </a:extLst>
                </p14:cNvPr>
                <p14:cNvContentPartPr/>
                <p14:nvPr/>
              </p14:nvContentPartPr>
              <p14:xfrm>
                <a:off x="7593496" y="3160409"/>
                <a:ext cx="304200" cy="217440"/>
              </p14:xfrm>
            </p:contentPart>
          </mc:Choice>
          <mc:Fallback xmlns="">
            <p:pic>
              <p:nvPicPr>
                <p:cNvPr id="13" name="Ink 12">
                  <a:extLst>
                    <a:ext uri="{FF2B5EF4-FFF2-40B4-BE49-F238E27FC236}">
                      <a16:creationId xmlns:a16="http://schemas.microsoft.com/office/drawing/2014/main" id="{A0C028A8-0588-6CC7-D1DF-2608F1CEB64D}"/>
                    </a:ext>
                  </a:extLst>
                </p:cNvPr>
                <p:cNvPicPr/>
                <p:nvPr/>
              </p:nvPicPr>
              <p:blipFill>
                <a:blip r:embed="rId10"/>
                <a:stretch>
                  <a:fillRect/>
                </a:stretch>
              </p:blipFill>
              <p:spPr>
                <a:xfrm>
                  <a:off x="7584496" y="3151409"/>
                  <a:ext cx="321840" cy="235080"/>
                </a:xfrm>
                <a:prstGeom prst="rect">
                  <a:avLst/>
                </a:prstGeom>
              </p:spPr>
            </p:pic>
          </mc:Fallback>
        </mc:AlternateContent>
      </p:grpSp>
      <p:sp>
        <p:nvSpPr>
          <p:cNvPr id="16" name="TextBox 15">
            <a:extLst>
              <a:ext uri="{FF2B5EF4-FFF2-40B4-BE49-F238E27FC236}">
                <a16:creationId xmlns:a16="http://schemas.microsoft.com/office/drawing/2014/main" id="{E560CED8-D70F-D782-B57B-DAA7C81B0469}"/>
              </a:ext>
            </a:extLst>
          </p:cNvPr>
          <p:cNvSpPr txBox="1"/>
          <p:nvPr/>
        </p:nvSpPr>
        <p:spPr>
          <a:xfrm>
            <a:off x="19878" y="4033620"/>
            <a:ext cx="1463040" cy="1569660"/>
          </a:xfrm>
          <a:prstGeom prst="rect">
            <a:avLst/>
          </a:prstGeom>
          <a:noFill/>
        </p:spPr>
        <p:txBody>
          <a:bodyPr wrap="square" rtlCol="0">
            <a:spAutoFit/>
          </a:bodyPr>
          <a:lstStyle/>
          <a:p>
            <a:pPr algn="l"/>
            <a:r>
              <a:rPr lang="en-US" sz="1600" dirty="0"/>
              <a:t>3D panels with matching camera groups display the same angle and zoom</a:t>
            </a:r>
          </a:p>
        </p:txBody>
      </p:sp>
      <mc:AlternateContent xmlns:mc="http://schemas.openxmlformats.org/markup-compatibility/2006" xmlns:p14="http://schemas.microsoft.com/office/powerpoint/2010/main">
        <mc:Choice Requires="p14">
          <p:contentPart p14:bwMode="auto" r:id="rId11">
            <p14:nvContentPartPr>
              <p14:cNvPr id="19" name="Ink 18">
                <a:extLst>
                  <a:ext uri="{FF2B5EF4-FFF2-40B4-BE49-F238E27FC236}">
                    <a16:creationId xmlns:a16="http://schemas.microsoft.com/office/drawing/2014/main" id="{CDFC6E50-F852-59D2-39FE-8EA033857DF6}"/>
                  </a:ext>
                </a:extLst>
              </p14:cNvPr>
              <p14:cNvContentPartPr/>
              <p14:nvPr/>
            </p14:nvContentPartPr>
            <p14:xfrm>
              <a:off x="1341736" y="4969769"/>
              <a:ext cx="3359520" cy="360"/>
            </p14:xfrm>
          </p:contentPart>
        </mc:Choice>
        <mc:Fallback xmlns="">
          <p:pic>
            <p:nvPicPr>
              <p:cNvPr id="19" name="Ink 18">
                <a:extLst>
                  <a:ext uri="{FF2B5EF4-FFF2-40B4-BE49-F238E27FC236}">
                    <a16:creationId xmlns:a16="http://schemas.microsoft.com/office/drawing/2014/main" id="{CDFC6E50-F852-59D2-39FE-8EA033857DF6}"/>
                  </a:ext>
                </a:extLst>
              </p:cNvPr>
              <p:cNvPicPr/>
              <p:nvPr/>
            </p:nvPicPr>
            <p:blipFill>
              <a:blip r:embed="rId12"/>
              <a:stretch>
                <a:fillRect/>
              </a:stretch>
            </p:blipFill>
            <p:spPr>
              <a:xfrm>
                <a:off x="1332736" y="4960769"/>
                <a:ext cx="33771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2" name="Ink 21">
                <a:extLst>
                  <a:ext uri="{FF2B5EF4-FFF2-40B4-BE49-F238E27FC236}">
                    <a16:creationId xmlns:a16="http://schemas.microsoft.com/office/drawing/2014/main" id="{1A0E9E22-75B7-78C1-EB07-1EEAFDE2557F}"/>
                  </a:ext>
                </a:extLst>
              </p14:cNvPr>
              <p14:cNvContentPartPr/>
              <p14:nvPr/>
            </p14:nvContentPartPr>
            <p14:xfrm>
              <a:off x="4612336" y="4910009"/>
              <a:ext cx="123120" cy="203400"/>
            </p14:xfrm>
          </p:contentPart>
        </mc:Choice>
        <mc:Fallback xmlns="">
          <p:pic>
            <p:nvPicPr>
              <p:cNvPr id="22" name="Ink 21">
                <a:extLst>
                  <a:ext uri="{FF2B5EF4-FFF2-40B4-BE49-F238E27FC236}">
                    <a16:creationId xmlns:a16="http://schemas.microsoft.com/office/drawing/2014/main" id="{1A0E9E22-75B7-78C1-EB07-1EEAFDE2557F}"/>
                  </a:ext>
                </a:extLst>
              </p:cNvPr>
              <p:cNvPicPr/>
              <p:nvPr/>
            </p:nvPicPr>
            <p:blipFill>
              <a:blip r:embed="rId14"/>
              <a:stretch>
                <a:fillRect/>
              </a:stretch>
            </p:blipFill>
            <p:spPr>
              <a:xfrm>
                <a:off x="4603696" y="4901009"/>
                <a:ext cx="140760" cy="221040"/>
              </a:xfrm>
              <a:prstGeom prst="rect">
                <a:avLst/>
              </a:prstGeom>
            </p:spPr>
          </p:pic>
        </mc:Fallback>
      </mc:AlternateContent>
    </p:spTree>
    <p:extLst>
      <p:ext uri="{BB962C8B-B14F-4D97-AF65-F5344CB8AC3E}">
        <p14:creationId xmlns:p14="http://schemas.microsoft.com/office/powerpoint/2010/main" val="1347776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5ED9B-3FF1-8E49-193F-C0344DE8998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07AB62-36E7-78C8-A28E-32FE16B6AB5A}"/>
              </a:ext>
            </a:extLst>
          </p:cNvPr>
          <p:cNvSpPr>
            <a:spLocks noGrp="1"/>
          </p:cNvSpPr>
          <p:nvPr>
            <p:ph type="sldNum" sz="quarter" idx="12"/>
          </p:nvPr>
        </p:nvSpPr>
        <p:spPr/>
        <p:txBody>
          <a:bodyPr/>
          <a:lstStyle/>
          <a:p>
            <a:fld id="{EDD5F93E-BA5F-F548-A31E-0AA1C4D7945C}" type="slidenum">
              <a:rPr lang="en-US" smtClean="0"/>
              <a:pPr/>
              <a:t>8</a:t>
            </a:fld>
            <a:endParaRPr lang="en-US" dirty="0"/>
          </a:p>
        </p:txBody>
      </p:sp>
      <p:sp>
        <p:nvSpPr>
          <p:cNvPr id="3" name="Title 2">
            <a:extLst>
              <a:ext uri="{FF2B5EF4-FFF2-40B4-BE49-F238E27FC236}">
                <a16:creationId xmlns:a16="http://schemas.microsoft.com/office/drawing/2014/main" id="{73B948CF-6D05-FD92-20A9-49CE83B84C99}"/>
              </a:ext>
            </a:extLst>
          </p:cNvPr>
          <p:cNvSpPr>
            <a:spLocks noGrp="1"/>
          </p:cNvSpPr>
          <p:nvPr>
            <p:ph type="title"/>
          </p:nvPr>
        </p:nvSpPr>
        <p:spPr/>
        <p:txBody>
          <a:bodyPr/>
          <a:lstStyle/>
          <a:p>
            <a:r>
              <a:rPr lang="en-US" dirty="0"/>
              <a:t>Create file path for new simulation (slide 2 of 2)</a:t>
            </a:r>
          </a:p>
        </p:txBody>
      </p:sp>
      <p:pic>
        <p:nvPicPr>
          <p:cNvPr id="5" name="Picture 4">
            <a:extLst>
              <a:ext uri="{FF2B5EF4-FFF2-40B4-BE49-F238E27FC236}">
                <a16:creationId xmlns:a16="http://schemas.microsoft.com/office/drawing/2014/main" id="{5AF5B6E0-B92C-7936-A78E-84B1F882D3CD}"/>
              </a:ext>
            </a:extLst>
          </p:cNvPr>
          <p:cNvPicPr>
            <a:picLocks noChangeAspect="1"/>
          </p:cNvPicPr>
          <p:nvPr/>
        </p:nvPicPr>
        <p:blipFill>
          <a:blip r:embed="rId2"/>
          <a:srcRect/>
          <a:stretch/>
        </p:blipFill>
        <p:spPr>
          <a:xfrm>
            <a:off x="2041622" y="951304"/>
            <a:ext cx="9345633" cy="5331744"/>
          </a:xfrm>
          <a:prstGeom prst="rect">
            <a:avLst/>
          </a:prstGeom>
        </p:spPr>
      </p:pic>
      <p:sp>
        <p:nvSpPr>
          <p:cNvPr id="4" name="Rectangle 3">
            <a:extLst>
              <a:ext uri="{FF2B5EF4-FFF2-40B4-BE49-F238E27FC236}">
                <a16:creationId xmlns:a16="http://schemas.microsoft.com/office/drawing/2014/main" id="{9372906F-8DD6-57E8-B7C5-7D0001EE1CFA}"/>
              </a:ext>
            </a:extLst>
          </p:cNvPr>
          <p:cNvSpPr/>
          <p:nvPr/>
        </p:nvSpPr>
        <p:spPr>
          <a:xfrm>
            <a:off x="5283142" y="3058978"/>
            <a:ext cx="146304"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4D1F483-B13F-578E-0253-93E27AA8B2E0}"/>
              </a:ext>
            </a:extLst>
          </p:cNvPr>
          <p:cNvSpPr/>
          <p:nvPr/>
        </p:nvSpPr>
        <p:spPr>
          <a:xfrm>
            <a:off x="5565913" y="4995651"/>
            <a:ext cx="749318"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F804515-5FD0-7654-8DF2-0A280FCBB1D5}"/>
              </a:ext>
            </a:extLst>
          </p:cNvPr>
          <p:cNvSpPr txBox="1"/>
          <p:nvPr/>
        </p:nvSpPr>
        <p:spPr>
          <a:xfrm>
            <a:off x="347870" y="1540565"/>
            <a:ext cx="1451113" cy="923330"/>
          </a:xfrm>
          <a:prstGeom prst="rect">
            <a:avLst/>
          </a:prstGeom>
          <a:noFill/>
        </p:spPr>
        <p:txBody>
          <a:bodyPr wrap="square" rtlCol="0">
            <a:spAutoFit/>
          </a:bodyPr>
          <a:lstStyle/>
          <a:p>
            <a:pPr algn="l"/>
            <a:r>
              <a:rPr lang="en-US" dirty="0"/>
              <a:t>Create new Sandbox workflow</a:t>
            </a:r>
          </a:p>
        </p:txBody>
      </p:sp>
      <p:grpSp>
        <p:nvGrpSpPr>
          <p:cNvPr id="10" name="Group 9">
            <a:extLst>
              <a:ext uri="{FF2B5EF4-FFF2-40B4-BE49-F238E27FC236}">
                <a16:creationId xmlns:a16="http://schemas.microsoft.com/office/drawing/2014/main" id="{27A9DA48-3FCD-6FBB-52A6-8B8AADF2C552}"/>
              </a:ext>
            </a:extLst>
          </p:cNvPr>
          <p:cNvGrpSpPr/>
          <p:nvPr/>
        </p:nvGrpSpPr>
        <p:grpSpPr>
          <a:xfrm>
            <a:off x="4740856" y="2792849"/>
            <a:ext cx="480600" cy="426960"/>
            <a:chOff x="4740856" y="2792849"/>
            <a:chExt cx="480600" cy="426960"/>
          </a:xfrm>
        </p:grpSpPr>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178930EF-6444-ACEC-67B7-86C31CCFF565}"/>
                    </a:ext>
                  </a:extLst>
                </p14:cNvPr>
                <p14:cNvContentPartPr/>
                <p14:nvPr/>
              </p14:nvContentPartPr>
              <p14:xfrm>
                <a:off x="4740856" y="2792849"/>
                <a:ext cx="416160" cy="358920"/>
              </p14:xfrm>
            </p:contentPart>
          </mc:Choice>
          <mc:Fallback xmlns="">
            <p:pic>
              <p:nvPicPr>
                <p:cNvPr id="8" name="Ink 7">
                  <a:extLst>
                    <a:ext uri="{FF2B5EF4-FFF2-40B4-BE49-F238E27FC236}">
                      <a16:creationId xmlns:a16="http://schemas.microsoft.com/office/drawing/2014/main" id="{178930EF-6444-ACEC-67B7-86C31CCFF565}"/>
                    </a:ext>
                  </a:extLst>
                </p:cNvPr>
                <p:cNvPicPr/>
                <p:nvPr/>
              </p:nvPicPr>
              <p:blipFill>
                <a:blip r:embed="rId4"/>
                <a:stretch>
                  <a:fillRect/>
                </a:stretch>
              </p:blipFill>
              <p:spPr>
                <a:xfrm>
                  <a:off x="4731856" y="2783849"/>
                  <a:ext cx="433800" cy="376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59A3446E-433A-C7F6-81E6-2F8085BF4851}"/>
                    </a:ext>
                  </a:extLst>
                </p14:cNvPr>
                <p14:cNvContentPartPr/>
                <p14:nvPr/>
              </p14:nvContentPartPr>
              <p14:xfrm>
                <a:off x="5020216" y="3050969"/>
                <a:ext cx="201240" cy="168840"/>
              </p14:xfrm>
            </p:contentPart>
          </mc:Choice>
          <mc:Fallback xmlns="">
            <p:pic>
              <p:nvPicPr>
                <p:cNvPr id="9" name="Ink 8">
                  <a:extLst>
                    <a:ext uri="{FF2B5EF4-FFF2-40B4-BE49-F238E27FC236}">
                      <a16:creationId xmlns:a16="http://schemas.microsoft.com/office/drawing/2014/main" id="{59A3446E-433A-C7F6-81E6-2F8085BF4851}"/>
                    </a:ext>
                  </a:extLst>
                </p:cNvPr>
                <p:cNvPicPr/>
                <p:nvPr/>
              </p:nvPicPr>
              <p:blipFill>
                <a:blip r:embed="rId6"/>
                <a:stretch>
                  <a:fillRect/>
                </a:stretch>
              </p:blipFill>
              <p:spPr>
                <a:xfrm>
                  <a:off x="5011216" y="3042329"/>
                  <a:ext cx="218880" cy="186480"/>
                </a:xfrm>
                <a:prstGeom prst="rect">
                  <a:avLst/>
                </a:prstGeom>
              </p:spPr>
            </p:pic>
          </mc:Fallback>
        </mc:AlternateContent>
      </p:grpSp>
    </p:spTree>
    <p:extLst>
      <p:ext uri="{BB962C8B-B14F-4D97-AF65-F5344CB8AC3E}">
        <p14:creationId xmlns:p14="http://schemas.microsoft.com/office/powerpoint/2010/main" val="32448209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20AA-5E7D-9FDE-3211-40A9B377906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C26D9C7-99E9-9326-C544-F27004FB21CC}"/>
              </a:ext>
            </a:extLst>
          </p:cNvPr>
          <p:cNvPicPr>
            <a:picLocks noChangeAspect="1"/>
          </p:cNvPicPr>
          <p:nvPr/>
        </p:nvPicPr>
        <p:blipFill>
          <a:blip r:embed="rId2"/>
          <a:srcRect/>
          <a:stretch/>
        </p:blipFill>
        <p:spPr>
          <a:xfrm>
            <a:off x="1396364" y="1145294"/>
            <a:ext cx="10284238" cy="5576181"/>
          </a:xfrm>
          <a:prstGeom prst="rect">
            <a:avLst/>
          </a:prstGeom>
        </p:spPr>
      </p:pic>
      <p:sp>
        <p:nvSpPr>
          <p:cNvPr id="2" name="Slide Number Placeholder 1">
            <a:extLst>
              <a:ext uri="{FF2B5EF4-FFF2-40B4-BE49-F238E27FC236}">
                <a16:creationId xmlns:a16="http://schemas.microsoft.com/office/drawing/2014/main" id="{B07A742A-623C-8F8F-C4C6-E0E8A1B53615}"/>
              </a:ext>
            </a:extLst>
          </p:cNvPr>
          <p:cNvSpPr>
            <a:spLocks noGrp="1"/>
          </p:cNvSpPr>
          <p:nvPr>
            <p:ph type="sldNum" sz="quarter" idx="12"/>
          </p:nvPr>
        </p:nvSpPr>
        <p:spPr/>
        <p:txBody>
          <a:bodyPr/>
          <a:lstStyle/>
          <a:p>
            <a:fld id="{EDD5F93E-BA5F-F548-A31E-0AA1C4D7945C}" type="slidenum">
              <a:rPr lang="en-US" smtClean="0"/>
              <a:pPr/>
              <a:t>80</a:t>
            </a:fld>
            <a:endParaRPr lang="en-US" dirty="0"/>
          </a:p>
        </p:txBody>
      </p:sp>
      <p:sp>
        <p:nvSpPr>
          <p:cNvPr id="3" name="Title 2">
            <a:extLst>
              <a:ext uri="{FF2B5EF4-FFF2-40B4-BE49-F238E27FC236}">
                <a16:creationId xmlns:a16="http://schemas.microsoft.com/office/drawing/2014/main" id="{3E2C23C3-74D1-6F57-3775-9BBA58C23B5A}"/>
              </a:ext>
            </a:extLst>
          </p:cNvPr>
          <p:cNvSpPr>
            <a:spLocks noGrp="1"/>
          </p:cNvSpPr>
          <p:nvPr>
            <p:ph type="title"/>
          </p:nvPr>
        </p:nvSpPr>
        <p:spPr/>
        <p:txBody>
          <a:bodyPr/>
          <a:lstStyle/>
          <a:p>
            <a:r>
              <a:rPr lang="en-US" dirty="0"/>
              <a:t>Viz Tool: Panel Grid (slide 3 of 3)</a:t>
            </a:r>
          </a:p>
        </p:txBody>
      </p:sp>
      <p:sp>
        <p:nvSpPr>
          <p:cNvPr id="8" name="TextBox 7">
            <a:extLst>
              <a:ext uri="{FF2B5EF4-FFF2-40B4-BE49-F238E27FC236}">
                <a16:creationId xmlns:a16="http://schemas.microsoft.com/office/drawing/2014/main" id="{0FA9E9DA-E1D2-60D5-EB3F-FEB737A262E7}"/>
              </a:ext>
            </a:extLst>
          </p:cNvPr>
          <p:cNvSpPr txBox="1"/>
          <p:nvPr/>
        </p:nvSpPr>
        <p:spPr>
          <a:xfrm>
            <a:off x="586214" y="777882"/>
            <a:ext cx="10823908" cy="369332"/>
          </a:xfrm>
          <a:prstGeom prst="rect">
            <a:avLst/>
          </a:prstGeom>
          <a:noFill/>
        </p:spPr>
        <p:txBody>
          <a:bodyPr wrap="square" rtlCol="0">
            <a:spAutoFit/>
          </a:bodyPr>
          <a:lstStyle/>
          <a:p>
            <a:pPr algn="l"/>
            <a:r>
              <a:rPr lang="en-US" dirty="0"/>
              <a:t>To analyze this data, we will display two line plots and enable two additional panels, for a total of six active panels.</a:t>
            </a:r>
          </a:p>
        </p:txBody>
      </p:sp>
      <p:sp>
        <p:nvSpPr>
          <p:cNvPr id="9" name="Rectangle 8">
            <a:extLst>
              <a:ext uri="{FF2B5EF4-FFF2-40B4-BE49-F238E27FC236}">
                <a16:creationId xmlns:a16="http://schemas.microsoft.com/office/drawing/2014/main" id="{E65FD55B-D3E1-B93C-A093-E7B7B2A89404}"/>
              </a:ext>
            </a:extLst>
          </p:cNvPr>
          <p:cNvSpPr/>
          <p:nvPr/>
        </p:nvSpPr>
        <p:spPr>
          <a:xfrm>
            <a:off x="4671391" y="2912165"/>
            <a:ext cx="2404872" cy="114300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Shape 10">
            <a:extLst>
              <a:ext uri="{FF2B5EF4-FFF2-40B4-BE49-F238E27FC236}">
                <a16:creationId xmlns:a16="http://schemas.microsoft.com/office/drawing/2014/main" id="{44F0B962-26CE-C4E2-10BC-28DB04CD03B7}"/>
              </a:ext>
            </a:extLst>
          </p:cNvPr>
          <p:cNvSpPr/>
          <p:nvPr/>
        </p:nvSpPr>
        <p:spPr>
          <a:xfrm flipH="1">
            <a:off x="4669392" y="2912165"/>
            <a:ext cx="3639719" cy="2345635"/>
          </a:xfrm>
          <a:prstGeom prst="corner">
            <a:avLst>
              <a:gd name="adj1" fmla="val 48729"/>
              <a:gd name="adj2" fmla="val 50848"/>
            </a:avLst>
          </a:prstGeom>
          <a:no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097860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C5E479-E676-EB79-661C-63CEC853AB6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B5981E90-0C3C-2CCB-2260-AA0ADB2AED5B}"/>
              </a:ext>
            </a:extLst>
          </p:cNvPr>
          <p:cNvPicPr>
            <a:picLocks noChangeAspect="1"/>
          </p:cNvPicPr>
          <p:nvPr/>
        </p:nvPicPr>
        <p:blipFill>
          <a:blip r:embed="rId2"/>
          <a:srcRect/>
          <a:stretch/>
        </p:blipFill>
        <p:spPr>
          <a:xfrm>
            <a:off x="1396364" y="1148238"/>
            <a:ext cx="10284238" cy="5570292"/>
          </a:xfrm>
          <a:prstGeom prst="rect">
            <a:avLst/>
          </a:prstGeom>
        </p:spPr>
      </p:pic>
      <p:sp>
        <p:nvSpPr>
          <p:cNvPr id="2" name="Slide Number Placeholder 1">
            <a:extLst>
              <a:ext uri="{FF2B5EF4-FFF2-40B4-BE49-F238E27FC236}">
                <a16:creationId xmlns:a16="http://schemas.microsoft.com/office/drawing/2014/main" id="{CE9B714B-DD37-8909-2033-182BE198138D}"/>
              </a:ext>
            </a:extLst>
          </p:cNvPr>
          <p:cNvSpPr>
            <a:spLocks noGrp="1"/>
          </p:cNvSpPr>
          <p:nvPr>
            <p:ph type="sldNum" sz="quarter" idx="12"/>
          </p:nvPr>
        </p:nvSpPr>
        <p:spPr/>
        <p:txBody>
          <a:bodyPr/>
          <a:lstStyle/>
          <a:p>
            <a:fld id="{EDD5F93E-BA5F-F548-A31E-0AA1C4D7945C}" type="slidenum">
              <a:rPr lang="en-US" smtClean="0"/>
              <a:pPr/>
              <a:t>81</a:t>
            </a:fld>
            <a:endParaRPr lang="en-US" dirty="0"/>
          </a:p>
        </p:txBody>
      </p:sp>
      <p:sp>
        <p:nvSpPr>
          <p:cNvPr id="3" name="Title 2">
            <a:extLst>
              <a:ext uri="{FF2B5EF4-FFF2-40B4-BE49-F238E27FC236}">
                <a16:creationId xmlns:a16="http://schemas.microsoft.com/office/drawing/2014/main" id="{A3ACA4CA-6DDE-4A0B-BEBF-E252FF26006E}"/>
              </a:ext>
            </a:extLst>
          </p:cNvPr>
          <p:cNvSpPr>
            <a:spLocks noGrp="1"/>
          </p:cNvSpPr>
          <p:nvPr>
            <p:ph type="title"/>
          </p:nvPr>
        </p:nvSpPr>
        <p:spPr/>
        <p:txBody>
          <a:bodyPr/>
          <a:lstStyle/>
          <a:p>
            <a:r>
              <a:rPr lang="en-US" dirty="0"/>
              <a:t>Viz Tool: Selecting parameters to plot</a:t>
            </a:r>
          </a:p>
        </p:txBody>
      </p:sp>
      <p:sp>
        <p:nvSpPr>
          <p:cNvPr id="8" name="TextBox 7">
            <a:extLst>
              <a:ext uri="{FF2B5EF4-FFF2-40B4-BE49-F238E27FC236}">
                <a16:creationId xmlns:a16="http://schemas.microsoft.com/office/drawing/2014/main" id="{D9A3522E-A4C4-50EA-CB3B-C2C15FD901C2}"/>
              </a:ext>
            </a:extLst>
          </p:cNvPr>
          <p:cNvSpPr txBox="1"/>
          <p:nvPr/>
        </p:nvSpPr>
        <p:spPr>
          <a:xfrm>
            <a:off x="586214" y="777882"/>
            <a:ext cx="11094388" cy="369332"/>
          </a:xfrm>
          <a:prstGeom prst="rect">
            <a:avLst/>
          </a:prstGeom>
          <a:noFill/>
        </p:spPr>
        <p:txBody>
          <a:bodyPr wrap="square" rtlCol="0">
            <a:spAutoFit/>
          </a:bodyPr>
          <a:lstStyle/>
          <a:p>
            <a:pPr algn="l"/>
            <a:r>
              <a:rPr lang="en-US" dirty="0"/>
              <a:t>Choose what each plot is showing via the gear icon (line plot), or by choosing a new displayed parameter (3D plot)</a:t>
            </a:r>
          </a:p>
        </p:txBody>
      </p:sp>
      <p:sp>
        <p:nvSpPr>
          <p:cNvPr id="4" name="Oval 3">
            <a:extLst>
              <a:ext uri="{FF2B5EF4-FFF2-40B4-BE49-F238E27FC236}">
                <a16:creationId xmlns:a16="http://schemas.microsoft.com/office/drawing/2014/main" id="{6675C79D-F228-B9A5-3D0F-AD162FAAACF3}"/>
              </a:ext>
            </a:extLst>
          </p:cNvPr>
          <p:cNvSpPr/>
          <p:nvPr/>
        </p:nvSpPr>
        <p:spPr>
          <a:xfrm>
            <a:off x="4517920" y="1298826"/>
            <a:ext cx="302558"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2065444A-7CB9-FD05-22A1-C6E19B0A4FD2}"/>
              </a:ext>
            </a:extLst>
          </p:cNvPr>
          <p:cNvSpPr/>
          <p:nvPr/>
        </p:nvSpPr>
        <p:spPr>
          <a:xfrm>
            <a:off x="8214606" y="3371249"/>
            <a:ext cx="760429"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F6238769-ABFC-3A33-C386-80764791A3DF}"/>
                  </a:ext>
                </a:extLst>
              </p14:cNvPr>
              <p14:cNvContentPartPr/>
              <p14:nvPr/>
            </p14:nvContentPartPr>
            <p14:xfrm>
              <a:off x="4871176" y="1113089"/>
              <a:ext cx="168120" cy="276840"/>
            </p14:xfrm>
          </p:contentPart>
        </mc:Choice>
        <mc:Fallback xmlns="">
          <p:pic>
            <p:nvPicPr>
              <p:cNvPr id="10" name="Ink 9">
                <a:extLst>
                  <a:ext uri="{FF2B5EF4-FFF2-40B4-BE49-F238E27FC236}">
                    <a16:creationId xmlns:a16="http://schemas.microsoft.com/office/drawing/2014/main" id="{F6238769-ABFC-3A33-C386-80764791A3DF}"/>
                  </a:ext>
                </a:extLst>
              </p:cNvPr>
              <p:cNvPicPr/>
              <p:nvPr/>
            </p:nvPicPr>
            <p:blipFill>
              <a:blip r:embed="rId4"/>
              <a:stretch>
                <a:fillRect/>
              </a:stretch>
            </p:blipFill>
            <p:spPr>
              <a:xfrm>
                <a:off x="4862176" y="1104089"/>
                <a:ext cx="18576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8036D5D9-316A-C013-28FB-93A66727974F}"/>
                  </a:ext>
                </a:extLst>
              </p14:cNvPr>
              <p14:cNvContentPartPr/>
              <p14:nvPr/>
            </p14:nvContentPartPr>
            <p14:xfrm>
              <a:off x="4881616" y="1282289"/>
              <a:ext cx="117000" cy="122400"/>
            </p14:xfrm>
          </p:contentPart>
        </mc:Choice>
        <mc:Fallback xmlns="">
          <p:pic>
            <p:nvPicPr>
              <p:cNvPr id="11" name="Ink 10">
                <a:extLst>
                  <a:ext uri="{FF2B5EF4-FFF2-40B4-BE49-F238E27FC236}">
                    <a16:creationId xmlns:a16="http://schemas.microsoft.com/office/drawing/2014/main" id="{8036D5D9-316A-C013-28FB-93A66727974F}"/>
                  </a:ext>
                </a:extLst>
              </p:cNvPr>
              <p:cNvPicPr/>
              <p:nvPr/>
            </p:nvPicPr>
            <p:blipFill>
              <a:blip r:embed="rId6"/>
              <a:stretch>
                <a:fillRect/>
              </a:stretch>
            </p:blipFill>
            <p:spPr>
              <a:xfrm>
                <a:off x="4872616" y="1273289"/>
                <a:ext cx="1346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8" name="Ink 17">
                <a:extLst>
                  <a:ext uri="{FF2B5EF4-FFF2-40B4-BE49-F238E27FC236}">
                    <a16:creationId xmlns:a16="http://schemas.microsoft.com/office/drawing/2014/main" id="{FD394446-22C2-0A58-5F6C-4EACC60D4657}"/>
                  </a:ext>
                </a:extLst>
              </p14:cNvPr>
              <p14:cNvContentPartPr/>
              <p14:nvPr/>
            </p14:nvContentPartPr>
            <p14:xfrm>
              <a:off x="8676736" y="1152689"/>
              <a:ext cx="586800" cy="2057400"/>
            </p14:xfrm>
          </p:contentPart>
        </mc:Choice>
        <mc:Fallback xmlns="">
          <p:pic>
            <p:nvPicPr>
              <p:cNvPr id="18" name="Ink 17">
                <a:extLst>
                  <a:ext uri="{FF2B5EF4-FFF2-40B4-BE49-F238E27FC236}">
                    <a16:creationId xmlns:a16="http://schemas.microsoft.com/office/drawing/2014/main" id="{FD394446-22C2-0A58-5F6C-4EACC60D4657}"/>
                  </a:ext>
                </a:extLst>
              </p:cNvPr>
              <p:cNvPicPr/>
              <p:nvPr/>
            </p:nvPicPr>
            <p:blipFill>
              <a:blip r:embed="rId8"/>
              <a:stretch>
                <a:fillRect/>
              </a:stretch>
            </p:blipFill>
            <p:spPr>
              <a:xfrm>
                <a:off x="8667736" y="1144049"/>
                <a:ext cx="604440" cy="2075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4" name="Ink 23">
                <a:extLst>
                  <a:ext uri="{FF2B5EF4-FFF2-40B4-BE49-F238E27FC236}">
                    <a16:creationId xmlns:a16="http://schemas.microsoft.com/office/drawing/2014/main" id="{5F38AC63-5A38-8F50-ED6A-422A97C6D93D}"/>
                  </a:ext>
                </a:extLst>
              </p14:cNvPr>
              <p14:cNvContentPartPr/>
              <p14:nvPr/>
            </p14:nvContentPartPr>
            <p14:xfrm>
              <a:off x="8646856" y="3031169"/>
              <a:ext cx="30600" cy="179280"/>
            </p14:xfrm>
          </p:contentPart>
        </mc:Choice>
        <mc:Fallback xmlns="">
          <p:pic>
            <p:nvPicPr>
              <p:cNvPr id="24" name="Ink 23">
                <a:extLst>
                  <a:ext uri="{FF2B5EF4-FFF2-40B4-BE49-F238E27FC236}">
                    <a16:creationId xmlns:a16="http://schemas.microsoft.com/office/drawing/2014/main" id="{5F38AC63-5A38-8F50-ED6A-422A97C6D93D}"/>
                  </a:ext>
                </a:extLst>
              </p:cNvPr>
              <p:cNvPicPr/>
              <p:nvPr/>
            </p:nvPicPr>
            <p:blipFill>
              <a:blip r:embed="rId10"/>
              <a:stretch>
                <a:fillRect/>
              </a:stretch>
            </p:blipFill>
            <p:spPr>
              <a:xfrm>
                <a:off x="8637856" y="3022169"/>
                <a:ext cx="482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5" name="Ink 24">
                <a:extLst>
                  <a:ext uri="{FF2B5EF4-FFF2-40B4-BE49-F238E27FC236}">
                    <a16:creationId xmlns:a16="http://schemas.microsoft.com/office/drawing/2014/main" id="{985E90F5-926F-4178-CA34-F99B8747AFE2}"/>
                  </a:ext>
                </a:extLst>
              </p14:cNvPr>
              <p14:cNvContentPartPr/>
              <p14:nvPr/>
            </p14:nvContentPartPr>
            <p14:xfrm>
              <a:off x="8676736" y="3126209"/>
              <a:ext cx="177840" cy="84600"/>
            </p14:xfrm>
          </p:contentPart>
        </mc:Choice>
        <mc:Fallback xmlns="">
          <p:pic>
            <p:nvPicPr>
              <p:cNvPr id="25" name="Ink 24">
                <a:extLst>
                  <a:ext uri="{FF2B5EF4-FFF2-40B4-BE49-F238E27FC236}">
                    <a16:creationId xmlns:a16="http://schemas.microsoft.com/office/drawing/2014/main" id="{985E90F5-926F-4178-CA34-F99B8747AFE2}"/>
                  </a:ext>
                </a:extLst>
              </p:cNvPr>
              <p:cNvPicPr/>
              <p:nvPr/>
            </p:nvPicPr>
            <p:blipFill>
              <a:blip r:embed="rId12"/>
              <a:stretch>
                <a:fillRect/>
              </a:stretch>
            </p:blipFill>
            <p:spPr>
              <a:xfrm>
                <a:off x="8668096" y="3117209"/>
                <a:ext cx="195480" cy="102240"/>
              </a:xfrm>
              <a:prstGeom prst="rect">
                <a:avLst/>
              </a:prstGeom>
            </p:spPr>
          </p:pic>
        </mc:Fallback>
      </mc:AlternateContent>
    </p:spTree>
    <p:extLst>
      <p:ext uri="{BB962C8B-B14F-4D97-AF65-F5344CB8AC3E}">
        <p14:creationId xmlns:p14="http://schemas.microsoft.com/office/powerpoint/2010/main" val="184423701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FB7C4-54D1-8C26-E54D-0312FAE45BA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71CB127D-CDCF-22E8-7505-27B5208711FE}"/>
              </a:ext>
            </a:extLst>
          </p:cNvPr>
          <p:cNvPicPr>
            <a:picLocks noChangeAspect="1"/>
          </p:cNvPicPr>
          <p:nvPr/>
        </p:nvPicPr>
        <p:blipFill>
          <a:blip r:embed="rId2"/>
          <a:srcRect/>
          <a:stretch/>
        </p:blipFill>
        <p:spPr>
          <a:xfrm>
            <a:off x="4252354" y="1358258"/>
            <a:ext cx="7057109" cy="5130959"/>
          </a:xfrm>
          <a:prstGeom prst="rect">
            <a:avLst/>
          </a:prstGeom>
        </p:spPr>
      </p:pic>
      <p:sp>
        <p:nvSpPr>
          <p:cNvPr id="2" name="Slide Number Placeholder 1">
            <a:extLst>
              <a:ext uri="{FF2B5EF4-FFF2-40B4-BE49-F238E27FC236}">
                <a16:creationId xmlns:a16="http://schemas.microsoft.com/office/drawing/2014/main" id="{657FB804-E448-EF7F-4D9E-19E88D5D7A35}"/>
              </a:ext>
            </a:extLst>
          </p:cNvPr>
          <p:cNvSpPr>
            <a:spLocks noGrp="1"/>
          </p:cNvSpPr>
          <p:nvPr>
            <p:ph type="sldNum" sz="quarter" idx="12"/>
          </p:nvPr>
        </p:nvSpPr>
        <p:spPr/>
        <p:txBody>
          <a:bodyPr/>
          <a:lstStyle/>
          <a:p>
            <a:fld id="{EDD5F93E-BA5F-F548-A31E-0AA1C4D7945C}" type="slidenum">
              <a:rPr lang="en-US" smtClean="0"/>
              <a:pPr/>
              <a:t>82</a:t>
            </a:fld>
            <a:endParaRPr lang="en-US" dirty="0"/>
          </a:p>
        </p:txBody>
      </p:sp>
      <p:sp>
        <p:nvSpPr>
          <p:cNvPr id="3" name="Title 2">
            <a:extLst>
              <a:ext uri="{FF2B5EF4-FFF2-40B4-BE49-F238E27FC236}">
                <a16:creationId xmlns:a16="http://schemas.microsoft.com/office/drawing/2014/main" id="{E52AEE8A-E0AC-1B08-C9BD-B0E5EA59D1AB}"/>
              </a:ext>
            </a:extLst>
          </p:cNvPr>
          <p:cNvSpPr>
            <a:spLocks noGrp="1"/>
          </p:cNvSpPr>
          <p:nvPr>
            <p:ph type="title"/>
          </p:nvPr>
        </p:nvSpPr>
        <p:spPr/>
        <p:txBody>
          <a:bodyPr/>
          <a:lstStyle/>
          <a:p>
            <a:r>
              <a:rPr lang="en-US" dirty="0"/>
              <a:t>Viz Tool: Line Plot 1, Injection data (Well_MB1)</a:t>
            </a:r>
          </a:p>
        </p:txBody>
      </p:sp>
      <p:sp>
        <p:nvSpPr>
          <p:cNvPr id="8" name="TextBox 7">
            <a:extLst>
              <a:ext uri="{FF2B5EF4-FFF2-40B4-BE49-F238E27FC236}">
                <a16:creationId xmlns:a16="http://schemas.microsoft.com/office/drawing/2014/main" id="{A15BD124-F587-93C5-47FE-D19677A538EF}"/>
              </a:ext>
            </a:extLst>
          </p:cNvPr>
          <p:cNvSpPr txBox="1"/>
          <p:nvPr/>
        </p:nvSpPr>
        <p:spPr>
          <a:xfrm>
            <a:off x="586214" y="777882"/>
            <a:ext cx="10577505" cy="646331"/>
          </a:xfrm>
          <a:prstGeom prst="rect">
            <a:avLst/>
          </a:prstGeom>
          <a:noFill/>
        </p:spPr>
        <p:txBody>
          <a:bodyPr wrap="square" rtlCol="0">
            <a:spAutoFit/>
          </a:bodyPr>
          <a:lstStyle/>
          <a:p>
            <a:pPr algn="l"/>
            <a:r>
              <a:rPr lang="en-US" dirty="0"/>
              <a:t>Select the gear icon for the first line plot. Enter a title and choose data to plot. The data may share an axis (and scale) or be on a different axis.</a:t>
            </a:r>
          </a:p>
        </p:txBody>
      </p:sp>
      <p:sp>
        <p:nvSpPr>
          <p:cNvPr id="5" name="Oval 4">
            <a:extLst>
              <a:ext uri="{FF2B5EF4-FFF2-40B4-BE49-F238E27FC236}">
                <a16:creationId xmlns:a16="http://schemas.microsoft.com/office/drawing/2014/main" id="{6E904452-DAE8-1F54-2702-4DCBF68212E5}"/>
              </a:ext>
            </a:extLst>
          </p:cNvPr>
          <p:cNvSpPr/>
          <p:nvPr/>
        </p:nvSpPr>
        <p:spPr>
          <a:xfrm>
            <a:off x="4316487" y="1677864"/>
            <a:ext cx="1005067" cy="31131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1381950A-E853-09F1-E900-0DDA1D80FC4A}"/>
              </a:ext>
            </a:extLst>
          </p:cNvPr>
          <p:cNvCxnSpPr>
            <a:cxnSpLocks/>
          </p:cNvCxnSpPr>
          <p:nvPr/>
        </p:nvCxnSpPr>
        <p:spPr>
          <a:xfrm>
            <a:off x="4449695" y="3503617"/>
            <a:ext cx="1425271"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D3EA398-7DB9-25BF-5DD6-14BCCB705F3F}"/>
              </a:ext>
            </a:extLst>
          </p:cNvPr>
          <p:cNvCxnSpPr>
            <a:cxnSpLocks/>
          </p:cNvCxnSpPr>
          <p:nvPr/>
        </p:nvCxnSpPr>
        <p:spPr>
          <a:xfrm>
            <a:off x="7909550" y="3503617"/>
            <a:ext cx="1425271"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1" name="Left Brace 10">
            <a:extLst>
              <a:ext uri="{FF2B5EF4-FFF2-40B4-BE49-F238E27FC236}">
                <a16:creationId xmlns:a16="http://schemas.microsoft.com/office/drawing/2014/main" id="{26BC0C10-CF1A-6136-1B96-CC565F9549B9}"/>
              </a:ext>
            </a:extLst>
          </p:cNvPr>
          <p:cNvSpPr/>
          <p:nvPr/>
        </p:nvSpPr>
        <p:spPr>
          <a:xfrm>
            <a:off x="3638284" y="1677864"/>
            <a:ext cx="473347" cy="3709145"/>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A856EEB1-93F3-2F61-3E25-E7AE64BFF0C2}"/>
              </a:ext>
            </a:extLst>
          </p:cNvPr>
          <p:cNvSpPr txBox="1"/>
          <p:nvPr/>
        </p:nvSpPr>
        <p:spPr>
          <a:xfrm>
            <a:off x="590215" y="2017481"/>
            <a:ext cx="3010199" cy="3416320"/>
          </a:xfrm>
          <a:prstGeom prst="rect">
            <a:avLst/>
          </a:prstGeom>
          <a:noFill/>
        </p:spPr>
        <p:txBody>
          <a:bodyPr wrap="square" rtlCol="0">
            <a:spAutoFit/>
          </a:bodyPr>
          <a:lstStyle/>
          <a:p>
            <a:pPr algn="l"/>
            <a:r>
              <a:rPr lang="en-US" dirty="0"/>
              <a:t>On Axis 1, plot: WHP, BHP</a:t>
            </a:r>
          </a:p>
          <a:p>
            <a:pPr algn="l"/>
            <a:endParaRPr lang="en-US" dirty="0"/>
          </a:p>
          <a:p>
            <a:pPr algn="l"/>
            <a:r>
              <a:rPr lang="en-US" dirty="0"/>
              <a:t>On Axis 2, plot: Proppant concentration (prop mass/vol)</a:t>
            </a:r>
          </a:p>
          <a:p>
            <a:pPr algn="l"/>
            <a:endParaRPr lang="en-US" dirty="0"/>
          </a:p>
          <a:p>
            <a:pPr algn="l"/>
            <a:r>
              <a:rPr lang="en-US" dirty="0"/>
              <a:t>“Add new Axis”</a:t>
            </a:r>
          </a:p>
          <a:p>
            <a:pPr algn="l"/>
            <a:endParaRPr lang="en-US" dirty="0"/>
          </a:p>
          <a:p>
            <a:pPr algn="l"/>
            <a:r>
              <a:rPr lang="en-US" dirty="0"/>
              <a:t>On Axis 3, plot: Water </a:t>
            </a:r>
            <a:r>
              <a:rPr lang="en-US" dirty="0" err="1"/>
              <a:t>inj</a:t>
            </a:r>
            <a:r>
              <a:rPr lang="en-US" dirty="0"/>
              <a:t> rate</a:t>
            </a:r>
          </a:p>
          <a:p>
            <a:pPr algn="l"/>
            <a:endParaRPr lang="en-US" dirty="0"/>
          </a:p>
          <a:p>
            <a:r>
              <a:rPr lang="en-US" dirty="0"/>
              <a:t>“Add new Axis”</a:t>
            </a:r>
          </a:p>
          <a:p>
            <a:pPr algn="l"/>
            <a:endParaRPr lang="en-US" dirty="0"/>
          </a:p>
          <a:p>
            <a:pPr algn="l"/>
            <a:r>
              <a:rPr lang="en-US" dirty="0"/>
              <a:t>On Axis 4, plot: Efficiency</a:t>
            </a:r>
          </a:p>
        </p:txBody>
      </p:sp>
      <p:sp>
        <p:nvSpPr>
          <p:cNvPr id="13" name="TextBox 12">
            <a:extLst>
              <a:ext uri="{FF2B5EF4-FFF2-40B4-BE49-F238E27FC236}">
                <a16:creationId xmlns:a16="http://schemas.microsoft.com/office/drawing/2014/main" id="{6866B517-C628-F557-0085-A676AA5ABCE7}"/>
              </a:ext>
            </a:extLst>
          </p:cNvPr>
          <p:cNvSpPr txBox="1"/>
          <p:nvPr/>
        </p:nvSpPr>
        <p:spPr>
          <a:xfrm>
            <a:off x="8136911" y="4192517"/>
            <a:ext cx="1792280" cy="1077218"/>
          </a:xfrm>
          <a:prstGeom prst="rect">
            <a:avLst/>
          </a:prstGeom>
          <a:noFill/>
        </p:spPr>
        <p:txBody>
          <a:bodyPr wrap="square" rtlCol="0">
            <a:spAutoFit/>
          </a:bodyPr>
          <a:lstStyle/>
          <a:p>
            <a:pPr algn="l"/>
            <a:r>
              <a:rPr lang="en-US" sz="1600" dirty="0"/>
              <a:t>Type or scroll to find parameters. </a:t>
            </a:r>
          </a:p>
          <a:p>
            <a:pPr algn="l"/>
            <a:r>
              <a:rPr lang="en-US" sz="1600" dirty="0"/>
              <a:t>Watch out for abbreviations.</a:t>
            </a:r>
          </a:p>
        </p:txBody>
      </p:sp>
      <p:sp>
        <p:nvSpPr>
          <p:cNvPr id="21" name="Oval 20">
            <a:extLst>
              <a:ext uri="{FF2B5EF4-FFF2-40B4-BE49-F238E27FC236}">
                <a16:creationId xmlns:a16="http://schemas.microsoft.com/office/drawing/2014/main" id="{EC2FF96F-40B1-1452-EEE3-6F9CB7522DA2}"/>
              </a:ext>
            </a:extLst>
          </p:cNvPr>
          <p:cNvSpPr/>
          <p:nvPr/>
        </p:nvSpPr>
        <p:spPr>
          <a:xfrm>
            <a:off x="9825016" y="3430597"/>
            <a:ext cx="253263" cy="254105"/>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DDF27720-CF4D-1551-B297-07A0D9BDC584}"/>
              </a:ext>
            </a:extLst>
          </p:cNvPr>
          <p:cNvGrpSpPr/>
          <p:nvPr/>
        </p:nvGrpSpPr>
        <p:grpSpPr>
          <a:xfrm>
            <a:off x="7395136" y="3538409"/>
            <a:ext cx="953640" cy="626040"/>
            <a:chOff x="7395136" y="3538409"/>
            <a:chExt cx="953640" cy="626040"/>
          </a:xfrm>
        </p:grpSpPr>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C115943B-8CB3-BDA5-D170-91CE2E556411}"/>
                    </a:ext>
                  </a:extLst>
                </p14:cNvPr>
                <p14:cNvContentPartPr/>
                <p14:nvPr/>
              </p14:nvContentPartPr>
              <p14:xfrm>
                <a:off x="7425376" y="3607169"/>
                <a:ext cx="923400" cy="557280"/>
              </p14:xfrm>
            </p:contentPart>
          </mc:Choice>
          <mc:Fallback xmlns="">
            <p:pic>
              <p:nvPicPr>
                <p:cNvPr id="4" name="Ink 3">
                  <a:extLst>
                    <a:ext uri="{FF2B5EF4-FFF2-40B4-BE49-F238E27FC236}">
                      <a16:creationId xmlns:a16="http://schemas.microsoft.com/office/drawing/2014/main" id="{C115943B-8CB3-BDA5-D170-91CE2E556411}"/>
                    </a:ext>
                  </a:extLst>
                </p:cNvPr>
                <p:cNvPicPr/>
                <p:nvPr/>
              </p:nvPicPr>
              <p:blipFill>
                <a:blip r:embed="rId4"/>
                <a:stretch>
                  <a:fillRect/>
                </a:stretch>
              </p:blipFill>
              <p:spPr>
                <a:xfrm>
                  <a:off x="7416376" y="3598169"/>
                  <a:ext cx="941040" cy="574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1AA9B33E-3B44-344E-481F-0A7395F81C26}"/>
                    </a:ext>
                  </a:extLst>
                </p14:cNvPr>
                <p14:cNvContentPartPr/>
                <p14:nvPr/>
              </p14:nvContentPartPr>
              <p14:xfrm>
                <a:off x="7395136" y="3538409"/>
                <a:ext cx="227160" cy="163440"/>
              </p14:xfrm>
            </p:contentPart>
          </mc:Choice>
          <mc:Fallback xmlns="">
            <p:pic>
              <p:nvPicPr>
                <p:cNvPr id="6" name="Ink 5">
                  <a:extLst>
                    <a:ext uri="{FF2B5EF4-FFF2-40B4-BE49-F238E27FC236}">
                      <a16:creationId xmlns:a16="http://schemas.microsoft.com/office/drawing/2014/main" id="{1AA9B33E-3B44-344E-481F-0A7395F81C26}"/>
                    </a:ext>
                  </a:extLst>
                </p:cNvPr>
                <p:cNvPicPr/>
                <p:nvPr/>
              </p:nvPicPr>
              <p:blipFill>
                <a:blip r:embed="rId6"/>
                <a:stretch>
                  <a:fillRect/>
                </a:stretch>
              </p:blipFill>
              <p:spPr>
                <a:xfrm>
                  <a:off x="7386136" y="3529429"/>
                  <a:ext cx="244800" cy="181041"/>
                </a:xfrm>
                <a:prstGeom prst="rect">
                  <a:avLst/>
                </a:prstGeom>
              </p:spPr>
            </p:pic>
          </mc:Fallback>
        </mc:AlternateContent>
      </p:grpSp>
      <p:sp>
        <p:nvSpPr>
          <p:cNvPr id="25" name="TextBox 24">
            <a:extLst>
              <a:ext uri="{FF2B5EF4-FFF2-40B4-BE49-F238E27FC236}">
                <a16:creationId xmlns:a16="http://schemas.microsoft.com/office/drawing/2014/main" id="{2DB21E01-AA52-CAA6-4A65-3ECDC75D331C}"/>
              </a:ext>
            </a:extLst>
          </p:cNvPr>
          <p:cNvSpPr txBox="1"/>
          <p:nvPr/>
        </p:nvSpPr>
        <p:spPr>
          <a:xfrm>
            <a:off x="5850429" y="2294209"/>
            <a:ext cx="2707162" cy="584775"/>
          </a:xfrm>
          <a:prstGeom prst="rect">
            <a:avLst/>
          </a:prstGeom>
          <a:noFill/>
        </p:spPr>
        <p:txBody>
          <a:bodyPr wrap="square" rtlCol="0">
            <a:spAutoFit/>
          </a:bodyPr>
          <a:lstStyle/>
          <a:p>
            <a:pPr algn="l"/>
            <a:r>
              <a:rPr lang="en-US" sz="1600" dirty="0"/>
              <a:t>Clear axis to remove all currently plotted parameters.</a:t>
            </a:r>
          </a:p>
        </p:txBody>
      </p:sp>
      <p:grpSp>
        <p:nvGrpSpPr>
          <p:cNvPr id="28" name="Group 27">
            <a:extLst>
              <a:ext uri="{FF2B5EF4-FFF2-40B4-BE49-F238E27FC236}">
                <a16:creationId xmlns:a16="http://schemas.microsoft.com/office/drawing/2014/main" id="{0C7CF61D-2A28-1383-BABC-0F440CC69FF6}"/>
              </a:ext>
            </a:extLst>
          </p:cNvPr>
          <p:cNvGrpSpPr/>
          <p:nvPr/>
        </p:nvGrpSpPr>
        <p:grpSpPr>
          <a:xfrm>
            <a:off x="5227216" y="2584409"/>
            <a:ext cx="518040" cy="420480"/>
            <a:chOff x="5227216" y="2584409"/>
            <a:chExt cx="518040" cy="420480"/>
          </a:xfrm>
        </p:grpSpPr>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32CE9E6C-6EAE-C264-1406-5F7DB2BC2AAA}"/>
                    </a:ext>
                  </a:extLst>
                </p14:cNvPr>
                <p14:cNvContentPartPr/>
                <p14:nvPr/>
              </p14:nvContentPartPr>
              <p14:xfrm>
                <a:off x="5229736" y="2584409"/>
                <a:ext cx="515520" cy="378000"/>
              </p14:xfrm>
            </p:contentPart>
          </mc:Choice>
          <mc:Fallback xmlns="">
            <p:pic>
              <p:nvPicPr>
                <p:cNvPr id="26" name="Ink 25">
                  <a:extLst>
                    <a:ext uri="{FF2B5EF4-FFF2-40B4-BE49-F238E27FC236}">
                      <a16:creationId xmlns:a16="http://schemas.microsoft.com/office/drawing/2014/main" id="{32CE9E6C-6EAE-C264-1406-5F7DB2BC2AAA}"/>
                    </a:ext>
                  </a:extLst>
                </p:cNvPr>
                <p:cNvPicPr/>
                <p:nvPr/>
              </p:nvPicPr>
              <p:blipFill>
                <a:blip r:embed="rId8"/>
                <a:stretch>
                  <a:fillRect/>
                </a:stretch>
              </p:blipFill>
              <p:spPr>
                <a:xfrm>
                  <a:off x="5220736" y="2575409"/>
                  <a:ext cx="53316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7" name="Ink 26">
                  <a:extLst>
                    <a:ext uri="{FF2B5EF4-FFF2-40B4-BE49-F238E27FC236}">
                      <a16:creationId xmlns:a16="http://schemas.microsoft.com/office/drawing/2014/main" id="{9F2DF103-EDB2-0A7B-DD33-FF666433DDB4}"/>
                    </a:ext>
                  </a:extLst>
                </p14:cNvPr>
                <p14:cNvContentPartPr/>
                <p14:nvPr/>
              </p14:nvContentPartPr>
              <p14:xfrm>
                <a:off x="5227216" y="2872049"/>
                <a:ext cx="109440" cy="132840"/>
              </p14:xfrm>
            </p:contentPart>
          </mc:Choice>
          <mc:Fallback xmlns="">
            <p:pic>
              <p:nvPicPr>
                <p:cNvPr id="27" name="Ink 26">
                  <a:extLst>
                    <a:ext uri="{FF2B5EF4-FFF2-40B4-BE49-F238E27FC236}">
                      <a16:creationId xmlns:a16="http://schemas.microsoft.com/office/drawing/2014/main" id="{9F2DF103-EDB2-0A7B-DD33-FF666433DDB4}"/>
                    </a:ext>
                  </a:extLst>
                </p:cNvPr>
                <p:cNvPicPr/>
                <p:nvPr/>
              </p:nvPicPr>
              <p:blipFill>
                <a:blip r:embed="rId10"/>
                <a:stretch>
                  <a:fillRect/>
                </a:stretch>
              </p:blipFill>
              <p:spPr>
                <a:xfrm>
                  <a:off x="5218216" y="2863025"/>
                  <a:ext cx="127080" cy="150528"/>
                </a:xfrm>
                <a:prstGeom prst="rect">
                  <a:avLst/>
                </a:prstGeom>
              </p:spPr>
            </p:pic>
          </mc:Fallback>
        </mc:AlternateContent>
      </p:grpSp>
      <p:grpSp>
        <p:nvGrpSpPr>
          <p:cNvPr id="33" name="Group 32">
            <a:extLst>
              <a:ext uri="{FF2B5EF4-FFF2-40B4-BE49-F238E27FC236}">
                <a16:creationId xmlns:a16="http://schemas.microsoft.com/office/drawing/2014/main" id="{F904B693-AB07-CEB1-7A90-0F74968D24E6}"/>
              </a:ext>
            </a:extLst>
          </p:cNvPr>
          <p:cNvGrpSpPr/>
          <p:nvPr/>
        </p:nvGrpSpPr>
        <p:grpSpPr>
          <a:xfrm>
            <a:off x="9074536" y="3598169"/>
            <a:ext cx="660600" cy="626040"/>
            <a:chOff x="9074536" y="3598169"/>
            <a:chExt cx="660600" cy="626040"/>
          </a:xfrm>
        </p:grpSpPr>
        <mc:AlternateContent xmlns:mc="http://schemas.openxmlformats.org/markup-compatibility/2006" xmlns:p14="http://schemas.microsoft.com/office/powerpoint/2010/main">
          <mc:Choice Requires="p14">
            <p:contentPart p14:bwMode="auto" r:id="rId11">
              <p14:nvContentPartPr>
                <p14:cNvPr id="31" name="Ink 30">
                  <a:extLst>
                    <a:ext uri="{FF2B5EF4-FFF2-40B4-BE49-F238E27FC236}">
                      <a16:creationId xmlns:a16="http://schemas.microsoft.com/office/drawing/2014/main" id="{31097C4B-E682-42DD-E38C-EEAD0B5AEE34}"/>
                    </a:ext>
                  </a:extLst>
                </p14:cNvPr>
                <p14:cNvContentPartPr/>
                <p14:nvPr/>
              </p14:nvContentPartPr>
              <p14:xfrm>
                <a:off x="9074536" y="3657209"/>
                <a:ext cx="625320" cy="567000"/>
              </p14:xfrm>
            </p:contentPart>
          </mc:Choice>
          <mc:Fallback xmlns="">
            <p:pic>
              <p:nvPicPr>
                <p:cNvPr id="31" name="Ink 30">
                  <a:extLst>
                    <a:ext uri="{FF2B5EF4-FFF2-40B4-BE49-F238E27FC236}">
                      <a16:creationId xmlns:a16="http://schemas.microsoft.com/office/drawing/2014/main" id="{31097C4B-E682-42DD-E38C-EEAD0B5AEE34}"/>
                    </a:ext>
                  </a:extLst>
                </p:cNvPr>
                <p:cNvPicPr/>
                <p:nvPr/>
              </p:nvPicPr>
              <p:blipFill>
                <a:blip r:embed="rId12"/>
                <a:stretch>
                  <a:fillRect/>
                </a:stretch>
              </p:blipFill>
              <p:spPr>
                <a:xfrm>
                  <a:off x="9065536" y="3648569"/>
                  <a:ext cx="642960" cy="5846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2" name="Ink 31">
                  <a:extLst>
                    <a:ext uri="{FF2B5EF4-FFF2-40B4-BE49-F238E27FC236}">
                      <a16:creationId xmlns:a16="http://schemas.microsoft.com/office/drawing/2014/main" id="{F43DB474-6651-1334-E631-B6D18CB36DEB}"/>
                    </a:ext>
                  </a:extLst>
                </p14:cNvPr>
                <p14:cNvContentPartPr/>
                <p14:nvPr/>
              </p14:nvContentPartPr>
              <p14:xfrm>
                <a:off x="9621016" y="3598169"/>
                <a:ext cx="114120" cy="177480"/>
              </p14:xfrm>
            </p:contentPart>
          </mc:Choice>
          <mc:Fallback xmlns="">
            <p:pic>
              <p:nvPicPr>
                <p:cNvPr id="32" name="Ink 31">
                  <a:extLst>
                    <a:ext uri="{FF2B5EF4-FFF2-40B4-BE49-F238E27FC236}">
                      <a16:creationId xmlns:a16="http://schemas.microsoft.com/office/drawing/2014/main" id="{F43DB474-6651-1334-E631-B6D18CB36DEB}"/>
                    </a:ext>
                  </a:extLst>
                </p:cNvPr>
                <p:cNvPicPr/>
                <p:nvPr/>
              </p:nvPicPr>
              <p:blipFill>
                <a:blip r:embed="rId14"/>
                <a:stretch>
                  <a:fillRect/>
                </a:stretch>
              </p:blipFill>
              <p:spPr>
                <a:xfrm>
                  <a:off x="9612376" y="3589169"/>
                  <a:ext cx="131760" cy="195120"/>
                </a:xfrm>
                <a:prstGeom prst="rect">
                  <a:avLst/>
                </a:prstGeom>
              </p:spPr>
            </p:pic>
          </mc:Fallback>
        </mc:AlternateContent>
      </p:grpSp>
      <p:cxnSp>
        <p:nvCxnSpPr>
          <p:cNvPr id="34" name="Straight Connector 33">
            <a:extLst>
              <a:ext uri="{FF2B5EF4-FFF2-40B4-BE49-F238E27FC236}">
                <a16:creationId xmlns:a16="http://schemas.microsoft.com/office/drawing/2014/main" id="{C0A4419E-3A3C-9F98-D32F-4FCD0AFFC0BC}"/>
              </a:ext>
            </a:extLst>
          </p:cNvPr>
          <p:cNvCxnSpPr>
            <a:cxnSpLocks/>
          </p:cNvCxnSpPr>
          <p:nvPr/>
        </p:nvCxnSpPr>
        <p:spPr>
          <a:xfrm>
            <a:off x="4770783" y="4023762"/>
            <a:ext cx="667018"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pic>
        <p:nvPicPr>
          <p:cNvPr id="38" name="Picture 37">
            <a:extLst>
              <a:ext uri="{FF2B5EF4-FFF2-40B4-BE49-F238E27FC236}">
                <a16:creationId xmlns:a16="http://schemas.microsoft.com/office/drawing/2014/main" id="{78FBB254-A76A-7F29-35E8-4E329B4BF519}"/>
              </a:ext>
            </a:extLst>
          </p:cNvPr>
          <p:cNvPicPr>
            <a:picLocks noChangeAspect="1"/>
          </p:cNvPicPr>
          <p:nvPr/>
        </p:nvPicPr>
        <p:blipFill>
          <a:blip r:embed="rId15"/>
          <a:srcRect b="81504"/>
          <a:stretch/>
        </p:blipFill>
        <p:spPr>
          <a:xfrm>
            <a:off x="6319284" y="5837359"/>
            <a:ext cx="3180532" cy="286733"/>
          </a:xfrm>
          <a:prstGeom prst="rect">
            <a:avLst/>
          </a:prstGeom>
        </p:spPr>
      </p:pic>
      <p:sp>
        <p:nvSpPr>
          <p:cNvPr id="40" name="TextBox 39">
            <a:extLst>
              <a:ext uri="{FF2B5EF4-FFF2-40B4-BE49-F238E27FC236}">
                <a16:creationId xmlns:a16="http://schemas.microsoft.com/office/drawing/2014/main" id="{AB189E6E-58CD-C79C-8289-F3CB806DD6B7}"/>
              </a:ext>
            </a:extLst>
          </p:cNvPr>
          <p:cNvSpPr txBox="1"/>
          <p:nvPr/>
        </p:nvSpPr>
        <p:spPr>
          <a:xfrm>
            <a:off x="5710377" y="5785538"/>
            <a:ext cx="791354" cy="338554"/>
          </a:xfrm>
          <a:prstGeom prst="rect">
            <a:avLst/>
          </a:prstGeom>
          <a:noFill/>
        </p:spPr>
        <p:txBody>
          <a:bodyPr wrap="square" rtlCol="0">
            <a:spAutoFit/>
          </a:bodyPr>
          <a:lstStyle/>
          <a:p>
            <a:pPr algn="l"/>
            <a:r>
              <a:rPr lang="en-US" sz="1600" i="1" dirty="0"/>
              <a:t>scroll</a:t>
            </a:r>
          </a:p>
        </p:txBody>
      </p:sp>
      <p:sp>
        <p:nvSpPr>
          <p:cNvPr id="42" name="Oval 41">
            <a:extLst>
              <a:ext uri="{FF2B5EF4-FFF2-40B4-BE49-F238E27FC236}">
                <a16:creationId xmlns:a16="http://schemas.microsoft.com/office/drawing/2014/main" id="{C1C9CED4-6D80-0AA7-0B49-D73B71118F44}"/>
              </a:ext>
            </a:extLst>
          </p:cNvPr>
          <p:cNvSpPr/>
          <p:nvPr/>
        </p:nvSpPr>
        <p:spPr>
          <a:xfrm>
            <a:off x="6449360" y="5817443"/>
            <a:ext cx="1005067" cy="31131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F3B1F53E-256C-61A1-376A-84EF768ECD6F}"/>
              </a:ext>
            </a:extLst>
          </p:cNvPr>
          <p:cNvSpPr/>
          <p:nvPr/>
        </p:nvSpPr>
        <p:spPr>
          <a:xfrm>
            <a:off x="4266792" y="6178953"/>
            <a:ext cx="851860" cy="29867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39203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BB6C5-7F04-F858-984A-2FB01EAFF46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B2CA23-CC76-35A6-3A32-6E55B12BCF33}"/>
              </a:ext>
            </a:extLst>
          </p:cNvPr>
          <p:cNvSpPr>
            <a:spLocks noGrp="1"/>
          </p:cNvSpPr>
          <p:nvPr>
            <p:ph type="sldNum" sz="quarter" idx="12"/>
          </p:nvPr>
        </p:nvSpPr>
        <p:spPr/>
        <p:txBody>
          <a:bodyPr/>
          <a:lstStyle/>
          <a:p>
            <a:fld id="{EDD5F93E-BA5F-F548-A31E-0AA1C4D7945C}" type="slidenum">
              <a:rPr lang="en-US" smtClean="0"/>
              <a:pPr/>
              <a:t>83</a:t>
            </a:fld>
            <a:endParaRPr lang="en-US" dirty="0"/>
          </a:p>
        </p:txBody>
      </p:sp>
      <p:sp>
        <p:nvSpPr>
          <p:cNvPr id="3" name="Title 2">
            <a:extLst>
              <a:ext uri="{FF2B5EF4-FFF2-40B4-BE49-F238E27FC236}">
                <a16:creationId xmlns:a16="http://schemas.microsoft.com/office/drawing/2014/main" id="{19DE7A88-3290-177D-F6F3-0ACCFF2F2D5D}"/>
              </a:ext>
            </a:extLst>
          </p:cNvPr>
          <p:cNvSpPr>
            <a:spLocks noGrp="1"/>
          </p:cNvSpPr>
          <p:nvPr>
            <p:ph type="title"/>
          </p:nvPr>
        </p:nvSpPr>
        <p:spPr/>
        <p:txBody>
          <a:bodyPr/>
          <a:lstStyle/>
          <a:p>
            <a:r>
              <a:rPr lang="en-US" dirty="0"/>
              <a:t>Viz Tool: Line Plot 1, Injection data (Well_MB1) - zoom</a:t>
            </a:r>
          </a:p>
        </p:txBody>
      </p:sp>
      <p:sp>
        <p:nvSpPr>
          <p:cNvPr id="8" name="TextBox 7">
            <a:extLst>
              <a:ext uri="{FF2B5EF4-FFF2-40B4-BE49-F238E27FC236}">
                <a16:creationId xmlns:a16="http://schemas.microsoft.com/office/drawing/2014/main" id="{F2474D19-58D8-0231-1A65-9CFD99E06B4A}"/>
              </a:ext>
            </a:extLst>
          </p:cNvPr>
          <p:cNvSpPr txBox="1"/>
          <p:nvPr/>
        </p:nvSpPr>
        <p:spPr>
          <a:xfrm>
            <a:off x="586214" y="777882"/>
            <a:ext cx="10577505" cy="369332"/>
          </a:xfrm>
          <a:prstGeom prst="rect">
            <a:avLst/>
          </a:prstGeom>
          <a:noFill/>
        </p:spPr>
        <p:txBody>
          <a:bodyPr wrap="square" rtlCol="0">
            <a:spAutoFit/>
          </a:bodyPr>
          <a:lstStyle/>
          <a:p>
            <a:pPr algn="l"/>
            <a:r>
              <a:rPr lang="en-US" dirty="0"/>
              <a:t>Expand first panel, then zoom into the injection period. See tips on how below. </a:t>
            </a:r>
          </a:p>
        </p:txBody>
      </p:sp>
      <p:pic>
        <p:nvPicPr>
          <p:cNvPr id="5" name="Picture 4">
            <a:extLst>
              <a:ext uri="{FF2B5EF4-FFF2-40B4-BE49-F238E27FC236}">
                <a16:creationId xmlns:a16="http://schemas.microsoft.com/office/drawing/2014/main" id="{789253F0-1EFD-E5CB-40F4-6BAFB802354E}"/>
              </a:ext>
            </a:extLst>
          </p:cNvPr>
          <p:cNvPicPr>
            <a:picLocks noChangeAspect="1"/>
          </p:cNvPicPr>
          <p:nvPr/>
        </p:nvPicPr>
        <p:blipFill>
          <a:blip r:embed="rId2"/>
          <a:srcRect/>
          <a:stretch/>
        </p:blipFill>
        <p:spPr>
          <a:xfrm>
            <a:off x="1374593" y="1143000"/>
            <a:ext cx="10158432" cy="5297502"/>
          </a:xfrm>
          <a:prstGeom prst="rect">
            <a:avLst/>
          </a:prstGeom>
        </p:spPr>
      </p:pic>
      <p:sp>
        <p:nvSpPr>
          <p:cNvPr id="6" name="Oval 5">
            <a:extLst>
              <a:ext uri="{FF2B5EF4-FFF2-40B4-BE49-F238E27FC236}">
                <a16:creationId xmlns:a16="http://schemas.microsoft.com/office/drawing/2014/main" id="{304C79BE-5D7E-51DA-DA91-47748F403E8D}"/>
              </a:ext>
            </a:extLst>
          </p:cNvPr>
          <p:cNvSpPr/>
          <p:nvPr/>
        </p:nvSpPr>
        <p:spPr>
          <a:xfrm>
            <a:off x="9317594" y="6230937"/>
            <a:ext cx="730867" cy="31131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61D6F19C-CD21-5701-179D-B5DBF1D35F57}"/>
              </a:ext>
            </a:extLst>
          </p:cNvPr>
          <p:cNvSpPr/>
          <p:nvPr/>
        </p:nvSpPr>
        <p:spPr>
          <a:xfrm rot="16200000">
            <a:off x="11126709" y="3688473"/>
            <a:ext cx="730867" cy="31131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42ACFB2-3E9D-8910-E5A0-7087602A4CC8}"/>
              </a:ext>
            </a:extLst>
          </p:cNvPr>
          <p:cNvSpPr txBox="1"/>
          <p:nvPr/>
        </p:nvSpPr>
        <p:spPr>
          <a:xfrm>
            <a:off x="10496038" y="5744678"/>
            <a:ext cx="1095870" cy="584775"/>
          </a:xfrm>
          <a:prstGeom prst="rect">
            <a:avLst/>
          </a:prstGeom>
          <a:noFill/>
        </p:spPr>
        <p:txBody>
          <a:bodyPr wrap="square" rtlCol="0">
            <a:spAutoFit/>
          </a:bodyPr>
          <a:lstStyle/>
          <a:p>
            <a:pPr algn="l"/>
            <a:r>
              <a:rPr lang="en-US" sz="1600" dirty="0"/>
              <a:t>Resize panels</a:t>
            </a:r>
          </a:p>
        </p:txBody>
      </p:sp>
      <p:grpSp>
        <p:nvGrpSpPr>
          <p:cNvPr id="18" name="Group 17">
            <a:extLst>
              <a:ext uri="{FF2B5EF4-FFF2-40B4-BE49-F238E27FC236}">
                <a16:creationId xmlns:a16="http://schemas.microsoft.com/office/drawing/2014/main" id="{3EDD8A3B-7D8C-27CE-507D-14E12209E188}"/>
              </a:ext>
            </a:extLst>
          </p:cNvPr>
          <p:cNvGrpSpPr/>
          <p:nvPr/>
        </p:nvGrpSpPr>
        <p:grpSpPr>
          <a:xfrm>
            <a:off x="10100536" y="6140144"/>
            <a:ext cx="355680" cy="155520"/>
            <a:chOff x="10100536" y="6090449"/>
            <a:chExt cx="355680" cy="155520"/>
          </a:xfrm>
        </p:grpSpPr>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72CC95E7-F863-5DF8-1E96-AC5EF4C03ECC}"/>
                    </a:ext>
                  </a:extLst>
                </p14:cNvPr>
                <p14:cNvContentPartPr/>
                <p14:nvPr/>
              </p14:nvContentPartPr>
              <p14:xfrm>
                <a:off x="10128976" y="6090449"/>
                <a:ext cx="327240" cy="127800"/>
              </p14:xfrm>
            </p:contentPart>
          </mc:Choice>
          <mc:Fallback xmlns="">
            <p:pic>
              <p:nvPicPr>
                <p:cNvPr id="16" name="Ink 15">
                  <a:extLst>
                    <a:ext uri="{FF2B5EF4-FFF2-40B4-BE49-F238E27FC236}">
                      <a16:creationId xmlns:a16="http://schemas.microsoft.com/office/drawing/2014/main" id="{72CC95E7-F863-5DF8-1E96-AC5EF4C03ECC}"/>
                    </a:ext>
                  </a:extLst>
                </p:cNvPr>
                <p:cNvPicPr/>
                <p:nvPr/>
              </p:nvPicPr>
              <p:blipFill>
                <a:blip r:embed="rId4"/>
                <a:stretch>
                  <a:fillRect/>
                </a:stretch>
              </p:blipFill>
              <p:spPr>
                <a:xfrm>
                  <a:off x="10120336" y="6081809"/>
                  <a:ext cx="3448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7" name="Ink 16">
                  <a:extLst>
                    <a:ext uri="{FF2B5EF4-FFF2-40B4-BE49-F238E27FC236}">
                      <a16:creationId xmlns:a16="http://schemas.microsoft.com/office/drawing/2014/main" id="{16FD3F42-62B3-8D5B-4055-EFD4E6BC8B5B}"/>
                    </a:ext>
                  </a:extLst>
                </p14:cNvPr>
                <p14:cNvContentPartPr/>
                <p14:nvPr/>
              </p14:nvContentPartPr>
              <p14:xfrm>
                <a:off x="10100536" y="6102689"/>
                <a:ext cx="155880" cy="143280"/>
              </p14:xfrm>
            </p:contentPart>
          </mc:Choice>
          <mc:Fallback xmlns="">
            <p:pic>
              <p:nvPicPr>
                <p:cNvPr id="17" name="Ink 16">
                  <a:extLst>
                    <a:ext uri="{FF2B5EF4-FFF2-40B4-BE49-F238E27FC236}">
                      <a16:creationId xmlns:a16="http://schemas.microsoft.com/office/drawing/2014/main" id="{16FD3F42-62B3-8D5B-4055-EFD4E6BC8B5B}"/>
                    </a:ext>
                  </a:extLst>
                </p:cNvPr>
                <p:cNvPicPr/>
                <p:nvPr/>
              </p:nvPicPr>
              <p:blipFill>
                <a:blip r:embed="rId6"/>
                <a:stretch>
                  <a:fillRect/>
                </a:stretch>
              </p:blipFill>
              <p:spPr>
                <a:xfrm>
                  <a:off x="10091536" y="6093689"/>
                  <a:ext cx="173520" cy="160920"/>
                </a:xfrm>
                <a:prstGeom prst="rect">
                  <a:avLst/>
                </a:prstGeom>
              </p:spPr>
            </p:pic>
          </mc:Fallback>
        </mc:AlternateContent>
      </p:grpSp>
      <p:sp>
        <p:nvSpPr>
          <p:cNvPr id="19" name="Oval 18">
            <a:extLst>
              <a:ext uri="{FF2B5EF4-FFF2-40B4-BE49-F238E27FC236}">
                <a16:creationId xmlns:a16="http://schemas.microsoft.com/office/drawing/2014/main" id="{3FE74410-8605-98AC-07BB-051D7A8B70BA}"/>
              </a:ext>
            </a:extLst>
          </p:cNvPr>
          <p:cNvSpPr/>
          <p:nvPr/>
        </p:nvSpPr>
        <p:spPr>
          <a:xfrm>
            <a:off x="6706916" y="5444560"/>
            <a:ext cx="730867" cy="3693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ABB6551-20CD-0C70-07E2-7B54704AB413}"/>
              </a:ext>
            </a:extLst>
          </p:cNvPr>
          <p:cNvSpPr txBox="1"/>
          <p:nvPr/>
        </p:nvSpPr>
        <p:spPr>
          <a:xfrm>
            <a:off x="6302315" y="5767354"/>
            <a:ext cx="2589893" cy="584775"/>
          </a:xfrm>
          <a:prstGeom prst="rect">
            <a:avLst/>
          </a:prstGeom>
          <a:noFill/>
        </p:spPr>
        <p:txBody>
          <a:bodyPr wrap="square" rtlCol="0">
            <a:spAutoFit/>
          </a:bodyPr>
          <a:lstStyle/>
          <a:p>
            <a:pPr algn="l"/>
            <a:r>
              <a:rPr lang="en-US" sz="1600" dirty="0"/>
              <a:t>Change scale by clicking + dragging, or clicking + typing</a:t>
            </a:r>
          </a:p>
        </p:txBody>
      </p:sp>
      <p:sp>
        <p:nvSpPr>
          <p:cNvPr id="21" name="Oval 20">
            <a:extLst>
              <a:ext uri="{FF2B5EF4-FFF2-40B4-BE49-F238E27FC236}">
                <a16:creationId xmlns:a16="http://schemas.microsoft.com/office/drawing/2014/main" id="{D2983D53-8162-F50F-415A-D5EFE2FDF20C}"/>
              </a:ext>
            </a:extLst>
          </p:cNvPr>
          <p:cNvSpPr/>
          <p:nvPr/>
        </p:nvSpPr>
        <p:spPr>
          <a:xfrm>
            <a:off x="3498639" y="5421884"/>
            <a:ext cx="730867" cy="3693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8207DF3-6265-2D52-06FB-5A4414DCB871}"/>
              </a:ext>
            </a:extLst>
          </p:cNvPr>
          <p:cNvSpPr txBox="1"/>
          <p:nvPr/>
        </p:nvSpPr>
        <p:spPr>
          <a:xfrm>
            <a:off x="2736235" y="5744678"/>
            <a:ext cx="1699936" cy="584775"/>
          </a:xfrm>
          <a:prstGeom prst="rect">
            <a:avLst/>
          </a:prstGeom>
          <a:noFill/>
        </p:spPr>
        <p:txBody>
          <a:bodyPr wrap="square" rtlCol="0">
            <a:spAutoFit/>
          </a:bodyPr>
          <a:lstStyle/>
          <a:p>
            <a:pPr algn="l"/>
            <a:r>
              <a:rPr lang="en-US" sz="1600" dirty="0"/>
              <a:t>Slide scale by clicking + dragging</a:t>
            </a:r>
          </a:p>
        </p:txBody>
      </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400D1169-3170-D175-F999-2137C362222C}"/>
                  </a:ext>
                </a:extLst>
              </p14:cNvPr>
              <p14:cNvContentPartPr/>
              <p14:nvPr/>
            </p14:nvContentPartPr>
            <p14:xfrm>
              <a:off x="11201056" y="4403864"/>
              <a:ext cx="309240" cy="1689120"/>
            </p14:xfrm>
          </p:contentPart>
        </mc:Choice>
        <mc:Fallback xmlns="">
          <p:pic>
            <p:nvPicPr>
              <p:cNvPr id="23" name="Ink 22">
                <a:extLst>
                  <a:ext uri="{FF2B5EF4-FFF2-40B4-BE49-F238E27FC236}">
                    <a16:creationId xmlns:a16="http://schemas.microsoft.com/office/drawing/2014/main" id="{400D1169-3170-D175-F999-2137C362222C}"/>
                  </a:ext>
                </a:extLst>
              </p:cNvPr>
              <p:cNvPicPr/>
              <p:nvPr/>
            </p:nvPicPr>
            <p:blipFill>
              <a:blip r:embed="rId8"/>
              <a:stretch>
                <a:fillRect/>
              </a:stretch>
            </p:blipFill>
            <p:spPr>
              <a:xfrm>
                <a:off x="11192416" y="4395224"/>
                <a:ext cx="326880" cy="1706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8" name="Ink 27">
                <a:extLst>
                  <a:ext uri="{FF2B5EF4-FFF2-40B4-BE49-F238E27FC236}">
                    <a16:creationId xmlns:a16="http://schemas.microsoft.com/office/drawing/2014/main" id="{81133F3E-7AB1-1F31-AC0A-4CA1909A59D5}"/>
                  </a:ext>
                </a:extLst>
              </p14:cNvPr>
              <p14:cNvContentPartPr/>
              <p14:nvPr/>
            </p14:nvContentPartPr>
            <p14:xfrm>
              <a:off x="11429656" y="4354904"/>
              <a:ext cx="249120" cy="197280"/>
            </p14:xfrm>
          </p:contentPart>
        </mc:Choice>
        <mc:Fallback xmlns="">
          <p:pic>
            <p:nvPicPr>
              <p:cNvPr id="28" name="Ink 27">
                <a:extLst>
                  <a:ext uri="{FF2B5EF4-FFF2-40B4-BE49-F238E27FC236}">
                    <a16:creationId xmlns:a16="http://schemas.microsoft.com/office/drawing/2014/main" id="{81133F3E-7AB1-1F31-AC0A-4CA1909A59D5}"/>
                  </a:ext>
                </a:extLst>
              </p:cNvPr>
              <p:cNvPicPr/>
              <p:nvPr/>
            </p:nvPicPr>
            <p:blipFill>
              <a:blip r:embed="rId10"/>
              <a:stretch>
                <a:fillRect/>
              </a:stretch>
            </p:blipFill>
            <p:spPr>
              <a:xfrm>
                <a:off x="11421016" y="4346264"/>
                <a:ext cx="266760" cy="214920"/>
              </a:xfrm>
              <a:prstGeom prst="rect">
                <a:avLst/>
              </a:prstGeom>
            </p:spPr>
          </p:pic>
        </mc:Fallback>
      </mc:AlternateContent>
      <p:sp>
        <p:nvSpPr>
          <p:cNvPr id="32" name="TextBox 31">
            <a:extLst>
              <a:ext uri="{FF2B5EF4-FFF2-40B4-BE49-F238E27FC236}">
                <a16:creationId xmlns:a16="http://schemas.microsoft.com/office/drawing/2014/main" id="{E3E238B6-60E9-5233-944D-152235899804}"/>
              </a:ext>
            </a:extLst>
          </p:cNvPr>
          <p:cNvSpPr txBox="1"/>
          <p:nvPr/>
        </p:nvSpPr>
        <p:spPr>
          <a:xfrm>
            <a:off x="3282242" y="3228791"/>
            <a:ext cx="2711054" cy="1323439"/>
          </a:xfrm>
          <a:prstGeom prst="rect">
            <a:avLst/>
          </a:prstGeom>
          <a:solidFill>
            <a:schemeClr val="bg2">
              <a:lumMod val="90000"/>
            </a:schemeClr>
          </a:solidFill>
        </p:spPr>
        <p:txBody>
          <a:bodyPr wrap="square" rtlCol="0">
            <a:spAutoFit/>
          </a:bodyPr>
          <a:lstStyle/>
          <a:p>
            <a:pPr algn="l"/>
            <a:r>
              <a:rPr lang="en-US" sz="1600" dirty="0"/>
              <a:t>Zoom by clicking + dragging on the plot (either direction, or both).</a:t>
            </a:r>
          </a:p>
          <a:p>
            <a:pPr algn="l"/>
            <a:r>
              <a:rPr lang="en-US" sz="1600" dirty="0"/>
              <a:t>Reset scale by double-clicking on plot.</a:t>
            </a:r>
          </a:p>
        </p:txBody>
      </p:sp>
      <mc:AlternateContent xmlns:mc="http://schemas.openxmlformats.org/markup-compatibility/2006" xmlns:p14="http://schemas.microsoft.com/office/powerpoint/2010/main">
        <mc:Choice Requires="p14">
          <p:contentPart p14:bwMode="auto" r:id="rId11">
            <p14:nvContentPartPr>
              <p14:cNvPr id="33" name="Ink 32">
                <a:extLst>
                  <a:ext uri="{FF2B5EF4-FFF2-40B4-BE49-F238E27FC236}">
                    <a16:creationId xmlns:a16="http://schemas.microsoft.com/office/drawing/2014/main" id="{3A4442D7-9FD9-BC7C-3BFB-8253385F0823}"/>
                  </a:ext>
                </a:extLst>
              </p14:cNvPr>
              <p14:cNvContentPartPr/>
              <p14:nvPr/>
            </p14:nvContentPartPr>
            <p14:xfrm>
              <a:off x="2884336" y="4143944"/>
              <a:ext cx="326160" cy="305640"/>
            </p14:xfrm>
          </p:contentPart>
        </mc:Choice>
        <mc:Fallback xmlns="">
          <p:pic>
            <p:nvPicPr>
              <p:cNvPr id="33" name="Ink 32">
                <a:extLst>
                  <a:ext uri="{FF2B5EF4-FFF2-40B4-BE49-F238E27FC236}">
                    <a16:creationId xmlns:a16="http://schemas.microsoft.com/office/drawing/2014/main" id="{3A4442D7-9FD9-BC7C-3BFB-8253385F0823}"/>
                  </a:ext>
                </a:extLst>
              </p:cNvPr>
              <p:cNvPicPr/>
              <p:nvPr/>
            </p:nvPicPr>
            <p:blipFill>
              <a:blip r:embed="rId12"/>
              <a:stretch>
                <a:fillRect/>
              </a:stretch>
            </p:blipFill>
            <p:spPr>
              <a:xfrm>
                <a:off x="2875336" y="4135304"/>
                <a:ext cx="343800" cy="3232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5" name="Ink 34">
                <a:extLst>
                  <a:ext uri="{FF2B5EF4-FFF2-40B4-BE49-F238E27FC236}">
                    <a16:creationId xmlns:a16="http://schemas.microsoft.com/office/drawing/2014/main" id="{90C0429B-AABA-1863-F1FB-A11B6EDE27D7}"/>
                  </a:ext>
                </a:extLst>
              </p14:cNvPr>
              <p14:cNvContentPartPr/>
              <p14:nvPr/>
            </p14:nvContentPartPr>
            <p14:xfrm>
              <a:off x="2832496" y="4323224"/>
              <a:ext cx="10080" cy="169560"/>
            </p14:xfrm>
          </p:contentPart>
        </mc:Choice>
        <mc:Fallback xmlns="">
          <p:pic>
            <p:nvPicPr>
              <p:cNvPr id="35" name="Ink 34">
                <a:extLst>
                  <a:ext uri="{FF2B5EF4-FFF2-40B4-BE49-F238E27FC236}">
                    <a16:creationId xmlns:a16="http://schemas.microsoft.com/office/drawing/2014/main" id="{90C0429B-AABA-1863-F1FB-A11B6EDE27D7}"/>
                  </a:ext>
                </a:extLst>
              </p:cNvPr>
              <p:cNvPicPr/>
              <p:nvPr/>
            </p:nvPicPr>
            <p:blipFill>
              <a:blip r:embed="rId14"/>
              <a:stretch>
                <a:fillRect/>
              </a:stretch>
            </p:blipFill>
            <p:spPr>
              <a:xfrm>
                <a:off x="2823856" y="4314224"/>
                <a:ext cx="277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6" name="Ink 35">
                <a:extLst>
                  <a:ext uri="{FF2B5EF4-FFF2-40B4-BE49-F238E27FC236}">
                    <a16:creationId xmlns:a16="http://schemas.microsoft.com/office/drawing/2014/main" id="{CDD6C63C-6351-5DB5-9A88-9451041C4C9B}"/>
                  </a:ext>
                </a:extLst>
              </p14:cNvPr>
              <p14:cNvContentPartPr/>
              <p14:nvPr/>
            </p14:nvContentPartPr>
            <p14:xfrm>
              <a:off x="2832496" y="4471904"/>
              <a:ext cx="247680" cy="21600"/>
            </p14:xfrm>
          </p:contentPart>
        </mc:Choice>
        <mc:Fallback xmlns="">
          <p:pic>
            <p:nvPicPr>
              <p:cNvPr id="36" name="Ink 35">
                <a:extLst>
                  <a:ext uri="{FF2B5EF4-FFF2-40B4-BE49-F238E27FC236}">
                    <a16:creationId xmlns:a16="http://schemas.microsoft.com/office/drawing/2014/main" id="{CDD6C63C-6351-5DB5-9A88-9451041C4C9B}"/>
                  </a:ext>
                </a:extLst>
              </p:cNvPr>
              <p:cNvPicPr/>
              <p:nvPr/>
            </p:nvPicPr>
            <p:blipFill>
              <a:blip r:embed="rId16"/>
              <a:stretch>
                <a:fillRect/>
              </a:stretch>
            </p:blipFill>
            <p:spPr>
              <a:xfrm>
                <a:off x="2823856" y="4462904"/>
                <a:ext cx="265320" cy="39240"/>
              </a:xfrm>
              <a:prstGeom prst="rect">
                <a:avLst/>
              </a:prstGeom>
            </p:spPr>
          </p:pic>
        </mc:Fallback>
      </mc:AlternateContent>
      <p:sp>
        <p:nvSpPr>
          <p:cNvPr id="37" name="TextBox 36">
            <a:extLst>
              <a:ext uri="{FF2B5EF4-FFF2-40B4-BE49-F238E27FC236}">
                <a16:creationId xmlns:a16="http://schemas.microsoft.com/office/drawing/2014/main" id="{39E4D5A4-AAA7-D388-4ED9-21464F63D18B}"/>
              </a:ext>
            </a:extLst>
          </p:cNvPr>
          <p:cNvSpPr txBox="1"/>
          <p:nvPr/>
        </p:nvSpPr>
        <p:spPr>
          <a:xfrm>
            <a:off x="8302714" y="2254855"/>
            <a:ext cx="1611229" cy="584775"/>
          </a:xfrm>
          <a:prstGeom prst="rect">
            <a:avLst/>
          </a:prstGeom>
          <a:noFill/>
        </p:spPr>
        <p:txBody>
          <a:bodyPr wrap="square" rtlCol="0">
            <a:spAutoFit/>
          </a:bodyPr>
          <a:lstStyle/>
          <a:p>
            <a:pPr algn="l"/>
            <a:r>
              <a:rPr lang="en-US" sz="1600" dirty="0"/>
              <a:t>Can scale each axis individually</a:t>
            </a:r>
          </a:p>
        </p:txBody>
      </p:sp>
      <p:sp>
        <p:nvSpPr>
          <p:cNvPr id="38" name="Oval 37">
            <a:extLst>
              <a:ext uri="{FF2B5EF4-FFF2-40B4-BE49-F238E27FC236}">
                <a16:creationId xmlns:a16="http://schemas.microsoft.com/office/drawing/2014/main" id="{51A6837A-4692-0264-E35C-E137E57EACCE}"/>
              </a:ext>
            </a:extLst>
          </p:cNvPr>
          <p:cNvSpPr/>
          <p:nvPr/>
        </p:nvSpPr>
        <p:spPr>
          <a:xfrm>
            <a:off x="8613140" y="2844077"/>
            <a:ext cx="730867" cy="3693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30957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42AF7-93E8-2850-D02D-7CC6881CC91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9E0ACC-B111-E06B-5F15-CFB018C77492}"/>
              </a:ext>
            </a:extLst>
          </p:cNvPr>
          <p:cNvSpPr>
            <a:spLocks noGrp="1"/>
          </p:cNvSpPr>
          <p:nvPr>
            <p:ph type="sldNum" sz="quarter" idx="12"/>
          </p:nvPr>
        </p:nvSpPr>
        <p:spPr/>
        <p:txBody>
          <a:bodyPr/>
          <a:lstStyle/>
          <a:p>
            <a:fld id="{EDD5F93E-BA5F-F548-A31E-0AA1C4D7945C}" type="slidenum">
              <a:rPr lang="en-US" smtClean="0"/>
              <a:pPr/>
              <a:t>84</a:t>
            </a:fld>
            <a:endParaRPr lang="en-US" dirty="0"/>
          </a:p>
        </p:txBody>
      </p:sp>
      <p:sp>
        <p:nvSpPr>
          <p:cNvPr id="3" name="Title 2">
            <a:extLst>
              <a:ext uri="{FF2B5EF4-FFF2-40B4-BE49-F238E27FC236}">
                <a16:creationId xmlns:a16="http://schemas.microsoft.com/office/drawing/2014/main" id="{4D30B41F-A6C2-A6E8-5A72-838DB7D08B22}"/>
              </a:ext>
            </a:extLst>
          </p:cNvPr>
          <p:cNvSpPr>
            <a:spLocks noGrp="1"/>
          </p:cNvSpPr>
          <p:nvPr>
            <p:ph type="title"/>
          </p:nvPr>
        </p:nvSpPr>
        <p:spPr/>
        <p:txBody>
          <a:bodyPr/>
          <a:lstStyle/>
          <a:p>
            <a:r>
              <a:rPr lang="en-US" dirty="0"/>
              <a:t>Viz Tool: Line Plot 1, Injection data (Well_MB1) - zoom</a:t>
            </a:r>
          </a:p>
        </p:txBody>
      </p:sp>
      <p:sp>
        <p:nvSpPr>
          <p:cNvPr id="8" name="TextBox 7">
            <a:extLst>
              <a:ext uri="{FF2B5EF4-FFF2-40B4-BE49-F238E27FC236}">
                <a16:creationId xmlns:a16="http://schemas.microsoft.com/office/drawing/2014/main" id="{922F6784-3143-866B-5C76-340BFF2F2F9C}"/>
              </a:ext>
            </a:extLst>
          </p:cNvPr>
          <p:cNvSpPr txBox="1"/>
          <p:nvPr/>
        </p:nvSpPr>
        <p:spPr>
          <a:xfrm>
            <a:off x="586214" y="777882"/>
            <a:ext cx="10577505" cy="369332"/>
          </a:xfrm>
          <a:prstGeom prst="rect">
            <a:avLst/>
          </a:prstGeom>
          <a:noFill/>
        </p:spPr>
        <p:txBody>
          <a:bodyPr wrap="square" rtlCol="0">
            <a:spAutoFit/>
          </a:bodyPr>
          <a:lstStyle/>
          <a:p>
            <a:pPr algn="l"/>
            <a:r>
              <a:rPr lang="en-US" dirty="0"/>
              <a:t>  </a:t>
            </a:r>
          </a:p>
        </p:txBody>
      </p:sp>
      <p:pic>
        <p:nvPicPr>
          <p:cNvPr id="5" name="Picture 4">
            <a:extLst>
              <a:ext uri="{FF2B5EF4-FFF2-40B4-BE49-F238E27FC236}">
                <a16:creationId xmlns:a16="http://schemas.microsoft.com/office/drawing/2014/main" id="{BB2E5CEE-ED44-CA59-179B-735EB13EECA5}"/>
              </a:ext>
            </a:extLst>
          </p:cNvPr>
          <p:cNvPicPr>
            <a:picLocks noChangeAspect="1"/>
          </p:cNvPicPr>
          <p:nvPr/>
        </p:nvPicPr>
        <p:blipFill>
          <a:blip r:embed="rId2"/>
          <a:srcRect/>
          <a:stretch/>
        </p:blipFill>
        <p:spPr>
          <a:xfrm>
            <a:off x="1379176" y="1146394"/>
            <a:ext cx="10149266" cy="5290714"/>
          </a:xfrm>
          <a:prstGeom prst="rect">
            <a:avLst/>
          </a:prstGeom>
        </p:spPr>
      </p:pic>
      <p:sp>
        <p:nvSpPr>
          <p:cNvPr id="10" name="TextBox 9">
            <a:extLst>
              <a:ext uri="{FF2B5EF4-FFF2-40B4-BE49-F238E27FC236}">
                <a16:creationId xmlns:a16="http://schemas.microsoft.com/office/drawing/2014/main" id="{333F09CF-6798-4B3D-9DCF-E3A9B9F5A9E0}"/>
              </a:ext>
            </a:extLst>
          </p:cNvPr>
          <p:cNvSpPr txBox="1"/>
          <p:nvPr/>
        </p:nvSpPr>
        <p:spPr>
          <a:xfrm>
            <a:off x="1799764" y="5787730"/>
            <a:ext cx="1973326" cy="584775"/>
          </a:xfrm>
          <a:prstGeom prst="rect">
            <a:avLst/>
          </a:prstGeom>
          <a:noFill/>
        </p:spPr>
        <p:txBody>
          <a:bodyPr wrap="square" rtlCol="0">
            <a:spAutoFit/>
          </a:bodyPr>
          <a:lstStyle/>
          <a:p>
            <a:pPr algn="l"/>
            <a:r>
              <a:rPr lang="en-US" sz="1600" dirty="0"/>
              <a:t>Hover over the plots to see data values</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CC88FFCF-FAF7-683F-8D85-29817E5DEF7D}"/>
                  </a:ext>
                </a:extLst>
              </p14:cNvPr>
              <p14:cNvContentPartPr/>
              <p14:nvPr/>
            </p14:nvContentPartPr>
            <p14:xfrm>
              <a:off x="3180616" y="4353089"/>
              <a:ext cx="1113120" cy="1501200"/>
            </p14:xfrm>
          </p:contentPart>
        </mc:Choice>
        <mc:Fallback xmlns="">
          <p:pic>
            <p:nvPicPr>
              <p:cNvPr id="13" name="Ink 12">
                <a:extLst>
                  <a:ext uri="{FF2B5EF4-FFF2-40B4-BE49-F238E27FC236}">
                    <a16:creationId xmlns:a16="http://schemas.microsoft.com/office/drawing/2014/main" id="{CC88FFCF-FAF7-683F-8D85-29817E5DEF7D}"/>
                  </a:ext>
                </a:extLst>
              </p:cNvPr>
              <p:cNvPicPr/>
              <p:nvPr/>
            </p:nvPicPr>
            <p:blipFill>
              <a:blip r:embed="rId4"/>
              <a:stretch>
                <a:fillRect/>
              </a:stretch>
            </p:blipFill>
            <p:spPr>
              <a:xfrm>
                <a:off x="3171616" y="4344089"/>
                <a:ext cx="1130760" cy="1518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CA06446E-8049-DDF4-113B-2779F1E5B5F3}"/>
                  </a:ext>
                </a:extLst>
              </p14:cNvPr>
              <p14:cNvContentPartPr/>
              <p14:nvPr/>
            </p14:nvContentPartPr>
            <p14:xfrm>
              <a:off x="4094656" y="4353449"/>
              <a:ext cx="242280" cy="183240"/>
            </p14:xfrm>
          </p:contentPart>
        </mc:Choice>
        <mc:Fallback xmlns="">
          <p:pic>
            <p:nvPicPr>
              <p:cNvPr id="15" name="Ink 14">
                <a:extLst>
                  <a:ext uri="{FF2B5EF4-FFF2-40B4-BE49-F238E27FC236}">
                    <a16:creationId xmlns:a16="http://schemas.microsoft.com/office/drawing/2014/main" id="{CA06446E-8049-DDF4-113B-2779F1E5B5F3}"/>
                  </a:ext>
                </a:extLst>
              </p:cNvPr>
              <p:cNvPicPr/>
              <p:nvPr/>
            </p:nvPicPr>
            <p:blipFill>
              <a:blip r:embed="rId6"/>
              <a:stretch>
                <a:fillRect/>
              </a:stretch>
            </p:blipFill>
            <p:spPr>
              <a:xfrm>
                <a:off x="4086016" y="4344809"/>
                <a:ext cx="259920" cy="200880"/>
              </a:xfrm>
              <a:prstGeom prst="rect">
                <a:avLst/>
              </a:prstGeom>
            </p:spPr>
          </p:pic>
        </mc:Fallback>
      </mc:AlternateContent>
    </p:spTree>
    <p:extLst>
      <p:ext uri="{BB962C8B-B14F-4D97-AF65-F5344CB8AC3E}">
        <p14:creationId xmlns:p14="http://schemas.microsoft.com/office/powerpoint/2010/main" val="190847679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19C3A-A956-4E58-7C49-91625E6161FE}"/>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57DDFE2-C60B-2BA3-22E4-D384FEE01022}"/>
              </a:ext>
            </a:extLst>
          </p:cNvPr>
          <p:cNvPicPr>
            <a:picLocks noChangeAspect="1"/>
          </p:cNvPicPr>
          <p:nvPr/>
        </p:nvPicPr>
        <p:blipFill>
          <a:blip r:embed="rId2"/>
          <a:srcRect/>
          <a:stretch/>
        </p:blipFill>
        <p:spPr>
          <a:xfrm>
            <a:off x="4252354" y="1365671"/>
            <a:ext cx="7057109" cy="5116132"/>
          </a:xfrm>
          <a:prstGeom prst="rect">
            <a:avLst/>
          </a:prstGeom>
        </p:spPr>
      </p:pic>
      <p:sp>
        <p:nvSpPr>
          <p:cNvPr id="2" name="Slide Number Placeholder 1">
            <a:extLst>
              <a:ext uri="{FF2B5EF4-FFF2-40B4-BE49-F238E27FC236}">
                <a16:creationId xmlns:a16="http://schemas.microsoft.com/office/drawing/2014/main" id="{45446E37-F203-AAE6-F686-4914CB66741E}"/>
              </a:ext>
            </a:extLst>
          </p:cNvPr>
          <p:cNvSpPr>
            <a:spLocks noGrp="1"/>
          </p:cNvSpPr>
          <p:nvPr>
            <p:ph type="sldNum" sz="quarter" idx="12"/>
          </p:nvPr>
        </p:nvSpPr>
        <p:spPr/>
        <p:txBody>
          <a:bodyPr/>
          <a:lstStyle/>
          <a:p>
            <a:fld id="{EDD5F93E-BA5F-F548-A31E-0AA1C4D7945C}" type="slidenum">
              <a:rPr lang="en-US" smtClean="0"/>
              <a:pPr/>
              <a:t>85</a:t>
            </a:fld>
            <a:endParaRPr lang="en-US" dirty="0"/>
          </a:p>
        </p:txBody>
      </p:sp>
      <p:sp>
        <p:nvSpPr>
          <p:cNvPr id="3" name="Title 2">
            <a:extLst>
              <a:ext uri="{FF2B5EF4-FFF2-40B4-BE49-F238E27FC236}">
                <a16:creationId xmlns:a16="http://schemas.microsoft.com/office/drawing/2014/main" id="{F04CD52F-A176-2089-842A-B29CC49B9608}"/>
              </a:ext>
            </a:extLst>
          </p:cNvPr>
          <p:cNvSpPr>
            <a:spLocks noGrp="1"/>
          </p:cNvSpPr>
          <p:nvPr>
            <p:ph type="title"/>
          </p:nvPr>
        </p:nvSpPr>
        <p:spPr/>
        <p:txBody>
          <a:bodyPr/>
          <a:lstStyle/>
          <a:p>
            <a:r>
              <a:rPr lang="en-US" dirty="0"/>
              <a:t>Viz Tool: Line Plot 2, Production data (Well_MB1)</a:t>
            </a:r>
          </a:p>
        </p:txBody>
      </p:sp>
      <p:sp>
        <p:nvSpPr>
          <p:cNvPr id="8" name="TextBox 7">
            <a:extLst>
              <a:ext uri="{FF2B5EF4-FFF2-40B4-BE49-F238E27FC236}">
                <a16:creationId xmlns:a16="http://schemas.microsoft.com/office/drawing/2014/main" id="{ED4DAF82-3A7A-D7F7-DDE0-9F5193A2B98F}"/>
              </a:ext>
            </a:extLst>
          </p:cNvPr>
          <p:cNvSpPr txBox="1"/>
          <p:nvPr/>
        </p:nvSpPr>
        <p:spPr>
          <a:xfrm>
            <a:off x="586214" y="777882"/>
            <a:ext cx="10804029" cy="369332"/>
          </a:xfrm>
          <a:prstGeom prst="rect">
            <a:avLst/>
          </a:prstGeom>
          <a:noFill/>
        </p:spPr>
        <p:txBody>
          <a:bodyPr wrap="square" rtlCol="0">
            <a:spAutoFit/>
          </a:bodyPr>
          <a:lstStyle/>
          <a:p>
            <a:pPr algn="l"/>
            <a:r>
              <a:rPr lang="en-US" dirty="0"/>
              <a:t>Repeat process with Line Plot 2. Select the gear icon for the second line plot. Enter a title and choose data to plot.</a:t>
            </a:r>
          </a:p>
        </p:txBody>
      </p:sp>
      <p:sp>
        <p:nvSpPr>
          <p:cNvPr id="11" name="Left Brace 10">
            <a:extLst>
              <a:ext uri="{FF2B5EF4-FFF2-40B4-BE49-F238E27FC236}">
                <a16:creationId xmlns:a16="http://schemas.microsoft.com/office/drawing/2014/main" id="{BEE300C3-BC42-4C43-1204-165E5AE50C92}"/>
              </a:ext>
            </a:extLst>
          </p:cNvPr>
          <p:cNvSpPr/>
          <p:nvPr/>
        </p:nvSpPr>
        <p:spPr>
          <a:xfrm>
            <a:off x="3638284" y="1677864"/>
            <a:ext cx="473347" cy="3709145"/>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706C6C92-6166-B280-FE57-F42E0C5665B1}"/>
              </a:ext>
            </a:extLst>
          </p:cNvPr>
          <p:cNvSpPr txBox="1"/>
          <p:nvPr/>
        </p:nvSpPr>
        <p:spPr>
          <a:xfrm>
            <a:off x="590215" y="2017481"/>
            <a:ext cx="2800685" cy="3139321"/>
          </a:xfrm>
          <a:prstGeom prst="rect">
            <a:avLst/>
          </a:prstGeom>
          <a:noFill/>
        </p:spPr>
        <p:txBody>
          <a:bodyPr wrap="square" rtlCol="0">
            <a:spAutoFit/>
          </a:bodyPr>
          <a:lstStyle/>
          <a:p>
            <a:pPr algn="l"/>
            <a:r>
              <a:rPr lang="en-US" dirty="0"/>
              <a:t>On Axis 1, plot: Cumulative Oil Production (Oil tot prod)</a:t>
            </a:r>
          </a:p>
          <a:p>
            <a:pPr algn="l"/>
            <a:endParaRPr lang="en-US" dirty="0"/>
          </a:p>
          <a:p>
            <a:pPr algn="l"/>
            <a:r>
              <a:rPr lang="en-US" dirty="0"/>
              <a:t>On Axis 2, plot: Instantaneous GOR</a:t>
            </a:r>
          </a:p>
          <a:p>
            <a:pPr algn="l"/>
            <a:endParaRPr lang="en-US" dirty="0"/>
          </a:p>
          <a:p>
            <a:pPr algn="l"/>
            <a:r>
              <a:rPr lang="en-US" dirty="0"/>
              <a:t>“Add new Axis”</a:t>
            </a:r>
          </a:p>
          <a:p>
            <a:pPr algn="l"/>
            <a:endParaRPr lang="en-US" dirty="0"/>
          </a:p>
          <a:p>
            <a:pPr algn="l"/>
            <a:r>
              <a:rPr lang="en-US" dirty="0"/>
              <a:t>On Axis 3, plot: Water cut (instantaneous and cumulative)</a:t>
            </a:r>
          </a:p>
        </p:txBody>
      </p:sp>
      <p:cxnSp>
        <p:nvCxnSpPr>
          <p:cNvPr id="34" name="Straight Connector 33">
            <a:extLst>
              <a:ext uri="{FF2B5EF4-FFF2-40B4-BE49-F238E27FC236}">
                <a16:creationId xmlns:a16="http://schemas.microsoft.com/office/drawing/2014/main" id="{6AE546D7-0641-49AB-FBC6-E9D6B7DBDC10}"/>
              </a:ext>
            </a:extLst>
          </p:cNvPr>
          <p:cNvCxnSpPr>
            <a:cxnSpLocks/>
          </p:cNvCxnSpPr>
          <p:nvPr/>
        </p:nvCxnSpPr>
        <p:spPr>
          <a:xfrm>
            <a:off x="4765265" y="5299552"/>
            <a:ext cx="667018"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pic>
        <p:nvPicPr>
          <p:cNvPr id="38" name="Picture 37">
            <a:extLst>
              <a:ext uri="{FF2B5EF4-FFF2-40B4-BE49-F238E27FC236}">
                <a16:creationId xmlns:a16="http://schemas.microsoft.com/office/drawing/2014/main" id="{A39AB16A-8621-C53D-0F65-F0B303DB00DF}"/>
              </a:ext>
            </a:extLst>
          </p:cNvPr>
          <p:cNvPicPr>
            <a:picLocks noChangeAspect="1"/>
          </p:cNvPicPr>
          <p:nvPr/>
        </p:nvPicPr>
        <p:blipFill>
          <a:blip r:embed="rId3"/>
          <a:srcRect b="81504"/>
          <a:stretch/>
        </p:blipFill>
        <p:spPr>
          <a:xfrm>
            <a:off x="6319284" y="5837359"/>
            <a:ext cx="3180532" cy="286733"/>
          </a:xfrm>
          <a:prstGeom prst="rect">
            <a:avLst/>
          </a:prstGeom>
        </p:spPr>
      </p:pic>
      <p:sp>
        <p:nvSpPr>
          <p:cNvPr id="40" name="TextBox 39">
            <a:extLst>
              <a:ext uri="{FF2B5EF4-FFF2-40B4-BE49-F238E27FC236}">
                <a16:creationId xmlns:a16="http://schemas.microsoft.com/office/drawing/2014/main" id="{3F5BEB1B-79B4-0F25-BA86-E57B5D87664D}"/>
              </a:ext>
            </a:extLst>
          </p:cNvPr>
          <p:cNvSpPr txBox="1"/>
          <p:nvPr/>
        </p:nvSpPr>
        <p:spPr>
          <a:xfrm>
            <a:off x="5710377" y="5785538"/>
            <a:ext cx="791354" cy="338554"/>
          </a:xfrm>
          <a:prstGeom prst="rect">
            <a:avLst/>
          </a:prstGeom>
          <a:noFill/>
        </p:spPr>
        <p:txBody>
          <a:bodyPr wrap="square" rtlCol="0">
            <a:spAutoFit/>
          </a:bodyPr>
          <a:lstStyle/>
          <a:p>
            <a:pPr algn="l"/>
            <a:r>
              <a:rPr lang="en-US" sz="1600" i="1" dirty="0"/>
              <a:t>scroll</a:t>
            </a:r>
          </a:p>
        </p:txBody>
      </p:sp>
      <p:sp>
        <p:nvSpPr>
          <p:cNvPr id="42" name="Oval 41">
            <a:extLst>
              <a:ext uri="{FF2B5EF4-FFF2-40B4-BE49-F238E27FC236}">
                <a16:creationId xmlns:a16="http://schemas.microsoft.com/office/drawing/2014/main" id="{8D78CAEF-F7F3-C791-D3B3-1090A87BD314}"/>
              </a:ext>
            </a:extLst>
          </p:cNvPr>
          <p:cNvSpPr/>
          <p:nvPr/>
        </p:nvSpPr>
        <p:spPr>
          <a:xfrm>
            <a:off x="6449360" y="5817443"/>
            <a:ext cx="1005067" cy="31131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8374F0B-6399-B4D8-DBB5-4B2D69A6EB3E}"/>
              </a:ext>
            </a:extLst>
          </p:cNvPr>
          <p:cNvSpPr/>
          <p:nvPr/>
        </p:nvSpPr>
        <p:spPr>
          <a:xfrm>
            <a:off x="4266792" y="6178953"/>
            <a:ext cx="851860" cy="29867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0E20BB0F-2186-A296-E08C-321CA64CA21D}"/>
              </a:ext>
            </a:extLst>
          </p:cNvPr>
          <p:cNvCxnSpPr>
            <a:cxnSpLocks/>
          </p:cNvCxnSpPr>
          <p:nvPr/>
        </p:nvCxnSpPr>
        <p:spPr>
          <a:xfrm>
            <a:off x="4449695" y="3503617"/>
            <a:ext cx="1425271"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2394229-1DBE-08D3-4FC0-A79508E5237E}"/>
              </a:ext>
            </a:extLst>
          </p:cNvPr>
          <p:cNvCxnSpPr>
            <a:cxnSpLocks/>
          </p:cNvCxnSpPr>
          <p:nvPr/>
        </p:nvCxnSpPr>
        <p:spPr>
          <a:xfrm>
            <a:off x="7909550" y="3503617"/>
            <a:ext cx="1425271"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346310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AB770-79D9-85DA-3DE9-BFBB2D24F14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7CD0CC-5CC3-4D0C-0165-FAA83D0EB87E}"/>
              </a:ext>
            </a:extLst>
          </p:cNvPr>
          <p:cNvSpPr>
            <a:spLocks noGrp="1"/>
          </p:cNvSpPr>
          <p:nvPr>
            <p:ph type="sldNum" sz="quarter" idx="12"/>
          </p:nvPr>
        </p:nvSpPr>
        <p:spPr/>
        <p:txBody>
          <a:bodyPr/>
          <a:lstStyle/>
          <a:p>
            <a:fld id="{EDD5F93E-BA5F-F548-A31E-0AA1C4D7945C}" type="slidenum">
              <a:rPr lang="en-US" smtClean="0"/>
              <a:pPr/>
              <a:t>86</a:t>
            </a:fld>
            <a:endParaRPr lang="en-US" dirty="0"/>
          </a:p>
        </p:txBody>
      </p:sp>
      <p:sp>
        <p:nvSpPr>
          <p:cNvPr id="3" name="Title 2">
            <a:extLst>
              <a:ext uri="{FF2B5EF4-FFF2-40B4-BE49-F238E27FC236}">
                <a16:creationId xmlns:a16="http://schemas.microsoft.com/office/drawing/2014/main" id="{FC11FCBD-569C-0E2E-375A-949F93886F31}"/>
              </a:ext>
            </a:extLst>
          </p:cNvPr>
          <p:cNvSpPr>
            <a:spLocks noGrp="1"/>
          </p:cNvSpPr>
          <p:nvPr>
            <p:ph type="title"/>
          </p:nvPr>
        </p:nvSpPr>
        <p:spPr/>
        <p:txBody>
          <a:bodyPr/>
          <a:lstStyle/>
          <a:p>
            <a:r>
              <a:rPr lang="en-US" dirty="0"/>
              <a:t>Viz Tool: Line Plot 2, Production data (Well_MB1) - zoom</a:t>
            </a:r>
          </a:p>
        </p:txBody>
      </p:sp>
      <p:sp>
        <p:nvSpPr>
          <p:cNvPr id="8" name="TextBox 7">
            <a:extLst>
              <a:ext uri="{FF2B5EF4-FFF2-40B4-BE49-F238E27FC236}">
                <a16:creationId xmlns:a16="http://schemas.microsoft.com/office/drawing/2014/main" id="{13DBC25D-D32F-FF70-6317-2A9223024BC6}"/>
              </a:ext>
            </a:extLst>
          </p:cNvPr>
          <p:cNvSpPr txBox="1"/>
          <p:nvPr/>
        </p:nvSpPr>
        <p:spPr>
          <a:xfrm>
            <a:off x="586214" y="777882"/>
            <a:ext cx="10577505" cy="369332"/>
          </a:xfrm>
          <a:prstGeom prst="rect">
            <a:avLst/>
          </a:prstGeom>
          <a:noFill/>
        </p:spPr>
        <p:txBody>
          <a:bodyPr wrap="square" rtlCol="0">
            <a:spAutoFit/>
          </a:bodyPr>
          <a:lstStyle/>
          <a:p>
            <a:pPr algn="l"/>
            <a:r>
              <a:rPr lang="en-US" dirty="0"/>
              <a:t>Expand second panel. It will show the full production period by default. </a:t>
            </a:r>
          </a:p>
        </p:txBody>
      </p:sp>
      <p:pic>
        <p:nvPicPr>
          <p:cNvPr id="5" name="Picture 4">
            <a:extLst>
              <a:ext uri="{FF2B5EF4-FFF2-40B4-BE49-F238E27FC236}">
                <a16:creationId xmlns:a16="http://schemas.microsoft.com/office/drawing/2014/main" id="{142025F3-3EAD-532A-50D9-267682A2595B}"/>
              </a:ext>
            </a:extLst>
          </p:cNvPr>
          <p:cNvPicPr>
            <a:picLocks noChangeAspect="1"/>
          </p:cNvPicPr>
          <p:nvPr/>
        </p:nvPicPr>
        <p:blipFill>
          <a:blip r:embed="rId2"/>
          <a:srcRect/>
          <a:stretch/>
        </p:blipFill>
        <p:spPr>
          <a:xfrm>
            <a:off x="1596386" y="1146394"/>
            <a:ext cx="9714845" cy="5290714"/>
          </a:xfrm>
          <a:prstGeom prst="rect">
            <a:avLst/>
          </a:prstGeom>
        </p:spPr>
      </p:pic>
    </p:spTree>
    <p:extLst>
      <p:ext uri="{BB962C8B-B14F-4D97-AF65-F5344CB8AC3E}">
        <p14:creationId xmlns:p14="http://schemas.microsoft.com/office/powerpoint/2010/main" val="315402330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89E33-3E30-AAFB-445C-DCC67E16048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7F622F2A-18EF-951C-6F56-DDAB8899F201}"/>
              </a:ext>
            </a:extLst>
          </p:cNvPr>
          <p:cNvPicPr>
            <a:picLocks noChangeAspect="1"/>
          </p:cNvPicPr>
          <p:nvPr/>
        </p:nvPicPr>
        <p:blipFill>
          <a:blip r:embed="rId2"/>
          <a:srcRect/>
          <a:stretch/>
        </p:blipFill>
        <p:spPr>
          <a:xfrm>
            <a:off x="4278535" y="1365671"/>
            <a:ext cx="7004746" cy="5116132"/>
          </a:xfrm>
          <a:prstGeom prst="rect">
            <a:avLst/>
          </a:prstGeom>
        </p:spPr>
      </p:pic>
      <p:sp>
        <p:nvSpPr>
          <p:cNvPr id="2" name="Slide Number Placeholder 1">
            <a:extLst>
              <a:ext uri="{FF2B5EF4-FFF2-40B4-BE49-F238E27FC236}">
                <a16:creationId xmlns:a16="http://schemas.microsoft.com/office/drawing/2014/main" id="{14D97770-730F-FAB6-12F6-8D5EEE6B89E0}"/>
              </a:ext>
            </a:extLst>
          </p:cNvPr>
          <p:cNvSpPr>
            <a:spLocks noGrp="1"/>
          </p:cNvSpPr>
          <p:nvPr>
            <p:ph type="sldNum" sz="quarter" idx="12"/>
          </p:nvPr>
        </p:nvSpPr>
        <p:spPr/>
        <p:txBody>
          <a:bodyPr/>
          <a:lstStyle/>
          <a:p>
            <a:fld id="{EDD5F93E-BA5F-F548-A31E-0AA1C4D7945C}" type="slidenum">
              <a:rPr lang="en-US" smtClean="0"/>
              <a:pPr/>
              <a:t>87</a:t>
            </a:fld>
            <a:endParaRPr lang="en-US" dirty="0"/>
          </a:p>
        </p:txBody>
      </p:sp>
      <p:sp>
        <p:nvSpPr>
          <p:cNvPr id="3" name="Title 2">
            <a:extLst>
              <a:ext uri="{FF2B5EF4-FFF2-40B4-BE49-F238E27FC236}">
                <a16:creationId xmlns:a16="http://schemas.microsoft.com/office/drawing/2014/main" id="{7EE6147F-CD45-5500-0289-9694E39578F8}"/>
              </a:ext>
            </a:extLst>
          </p:cNvPr>
          <p:cNvSpPr>
            <a:spLocks noGrp="1"/>
          </p:cNvSpPr>
          <p:nvPr>
            <p:ph type="title"/>
          </p:nvPr>
        </p:nvSpPr>
        <p:spPr/>
        <p:txBody>
          <a:bodyPr/>
          <a:lstStyle/>
          <a:p>
            <a:r>
              <a:rPr lang="en-US" dirty="0"/>
              <a:t>Viz Tool: Line Plot 2, Production data (Well_MB1) – historical data</a:t>
            </a:r>
          </a:p>
        </p:txBody>
      </p:sp>
      <p:sp>
        <p:nvSpPr>
          <p:cNvPr id="8" name="TextBox 7">
            <a:extLst>
              <a:ext uri="{FF2B5EF4-FFF2-40B4-BE49-F238E27FC236}">
                <a16:creationId xmlns:a16="http://schemas.microsoft.com/office/drawing/2014/main" id="{C6F8A1B8-5EE5-3464-B657-2C71C427B3E8}"/>
              </a:ext>
            </a:extLst>
          </p:cNvPr>
          <p:cNvSpPr txBox="1"/>
          <p:nvPr/>
        </p:nvSpPr>
        <p:spPr>
          <a:xfrm>
            <a:off x="586214" y="777882"/>
            <a:ext cx="10804029" cy="923330"/>
          </a:xfrm>
          <a:prstGeom prst="rect">
            <a:avLst/>
          </a:prstGeom>
          <a:noFill/>
        </p:spPr>
        <p:txBody>
          <a:bodyPr wrap="square" rtlCol="0">
            <a:spAutoFit/>
          </a:bodyPr>
          <a:lstStyle/>
          <a:p>
            <a:r>
              <a:rPr lang="en-US" dirty="0"/>
              <a:t>The actual production data can also be plotted alongside the simulated results. The data was automatically added to the output options (additional line plots) when using the production sequence wizard. Consequently, we can return straight to the gear icon menu. </a:t>
            </a:r>
          </a:p>
        </p:txBody>
      </p:sp>
      <p:sp>
        <p:nvSpPr>
          <p:cNvPr id="11" name="Left Brace 10">
            <a:extLst>
              <a:ext uri="{FF2B5EF4-FFF2-40B4-BE49-F238E27FC236}">
                <a16:creationId xmlns:a16="http://schemas.microsoft.com/office/drawing/2014/main" id="{08B8DEA6-A70A-529C-1ACE-5CED00E4F8FD}"/>
              </a:ext>
            </a:extLst>
          </p:cNvPr>
          <p:cNvSpPr/>
          <p:nvPr/>
        </p:nvSpPr>
        <p:spPr>
          <a:xfrm>
            <a:off x="3638284" y="1677864"/>
            <a:ext cx="473347" cy="3709145"/>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46C991A2-B3AA-00C4-072F-7E7799FC3209}"/>
              </a:ext>
            </a:extLst>
          </p:cNvPr>
          <p:cNvSpPr txBox="1"/>
          <p:nvPr/>
        </p:nvSpPr>
        <p:spPr>
          <a:xfrm>
            <a:off x="590215" y="2017481"/>
            <a:ext cx="2800685" cy="2585323"/>
          </a:xfrm>
          <a:prstGeom prst="rect">
            <a:avLst/>
          </a:prstGeom>
          <a:noFill/>
        </p:spPr>
        <p:txBody>
          <a:bodyPr wrap="square" rtlCol="0">
            <a:spAutoFit/>
          </a:bodyPr>
          <a:lstStyle/>
          <a:p>
            <a:pPr algn="l"/>
            <a:r>
              <a:rPr lang="en-US" dirty="0"/>
              <a:t>On Axis 1, add: Cumulative Oil Production, Ext</a:t>
            </a:r>
          </a:p>
          <a:p>
            <a:pPr algn="l"/>
            <a:endParaRPr lang="en-US" dirty="0"/>
          </a:p>
          <a:p>
            <a:pPr algn="l"/>
            <a:r>
              <a:rPr lang="en-US" dirty="0"/>
              <a:t>On Axis 2, add: Instantaneous add, Ext</a:t>
            </a:r>
          </a:p>
          <a:p>
            <a:pPr algn="l"/>
            <a:endParaRPr lang="en-US" dirty="0"/>
          </a:p>
          <a:p>
            <a:pPr algn="l"/>
            <a:r>
              <a:rPr lang="en-US" dirty="0"/>
              <a:t>On Axis 3, plot: Water cut, Ext (instantaneous and cumulative)</a:t>
            </a:r>
          </a:p>
        </p:txBody>
      </p:sp>
      <p:cxnSp>
        <p:nvCxnSpPr>
          <p:cNvPr id="34" name="Straight Connector 33">
            <a:extLst>
              <a:ext uri="{FF2B5EF4-FFF2-40B4-BE49-F238E27FC236}">
                <a16:creationId xmlns:a16="http://schemas.microsoft.com/office/drawing/2014/main" id="{F2EFA69C-8939-56A2-76FC-9826DC174D05}"/>
              </a:ext>
            </a:extLst>
          </p:cNvPr>
          <p:cNvCxnSpPr>
            <a:cxnSpLocks/>
          </p:cNvCxnSpPr>
          <p:nvPr/>
        </p:nvCxnSpPr>
        <p:spPr>
          <a:xfrm>
            <a:off x="4765265" y="4994753"/>
            <a:ext cx="667018"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D123BEF0-A414-C4A2-FE29-0882FD32C544}"/>
              </a:ext>
            </a:extLst>
          </p:cNvPr>
          <p:cNvSpPr/>
          <p:nvPr/>
        </p:nvSpPr>
        <p:spPr>
          <a:xfrm>
            <a:off x="4266792" y="6178953"/>
            <a:ext cx="851860" cy="29867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454EDFAC-61C3-FFA2-1857-6F292B8340F0}"/>
              </a:ext>
            </a:extLst>
          </p:cNvPr>
          <p:cNvCxnSpPr>
            <a:cxnSpLocks/>
          </p:cNvCxnSpPr>
          <p:nvPr/>
        </p:nvCxnSpPr>
        <p:spPr>
          <a:xfrm>
            <a:off x="4449695" y="3503617"/>
            <a:ext cx="1425271"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1954CF4-B7C9-9748-93AE-B5D4B351A021}"/>
              </a:ext>
            </a:extLst>
          </p:cNvPr>
          <p:cNvCxnSpPr>
            <a:cxnSpLocks/>
          </p:cNvCxnSpPr>
          <p:nvPr/>
        </p:nvCxnSpPr>
        <p:spPr>
          <a:xfrm>
            <a:off x="7909550" y="3503617"/>
            <a:ext cx="1425271"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5AF713C-BB8D-3ED0-5B3A-8D90AF55B8C1}"/>
              </a:ext>
            </a:extLst>
          </p:cNvPr>
          <p:cNvSpPr txBox="1"/>
          <p:nvPr/>
        </p:nvSpPr>
        <p:spPr>
          <a:xfrm>
            <a:off x="5741925" y="2120136"/>
            <a:ext cx="3180532" cy="830997"/>
          </a:xfrm>
          <a:prstGeom prst="rect">
            <a:avLst/>
          </a:prstGeom>
          <a:noFill/>
        </p:spPr>
        <p:txBody>
          <a:bodyPr wrap="square" rtlCol="0">
            <a:spAutoFit/>
          </a:bodyPr>
          <a:lstStyle/>
          <a:p>
            <a:pPr algn="l"/>
            <a:r>
              <a:rPr lang="en-US" sz="1600" dirty="0"/>
              <a:t>The historical data is labeled as external (Ext), so you can type “</a:t>
            </a:r>
            <a:r>
              <a:rPr lang="en-US" sz="1600" dirty="0" err="1"/>
              <a:t>ext</a:t>
            </a:r>
            <a:r>
              <a:rPr lang="en-US" sz="1600" dirty="0"/>
              <a:t>” to search for available plots.</a:t>
            </a:r>
          </a:p>
        </p:txBody>
      </p:sp>
      <p:grpSp>
        <p:nvGrpSpPr>
          <p:cNvPr id="7" name="Group 6">
            <a:extLst>
              <a:ext uri="{FF2B5EF4-FFF2-40B4-BE49-F238E27FC236}">
                <a16:creationId xmlns:a16="http://schemas.microsoft.com/office/drawing/2014/main" id="{1221AC9D-2AF3-F233-9A3B-7E1A542C895B}"/>
              </a:ext>
            </a:extLst>
          </p:cNvPr>
          <p:cNvGrpSpPr/>
          <p:nvPr/>
        </p:nvGrpSpPr>
        <p:grpSpPr>
          <a:xfrm>
            <a:off x="5125800" y="2992505"/>
            <a:ext cx="977400" cy="755640"/>
            <a:chOff x="5125800" y="2992505"/>
            <a:chExt cx="977400" cy="755640"/>
          </a:xfrm>
        </p:grpSpPr>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1B2342F2-0CAF-06EF-0E31-028E11F1444F}"/>
                    </a:ext>
                  </a:extLst>
                </p14:cNvPr>
                <p14:cNvContentPartPr/>
                <p14:nvPr/>
              </p14:nvContentPartPr>
              <p14:xfrm>
                <a:off x="5161440" y="2992505"/>
                <a:ext cx="941760" cy="672480"/>
              </p14:xfrm>
            </p:contentPart>
          </mc:Choice>
          <mc:Fallback xmlns="">
            <p:pic>
              <p:nvPicPr>
                <p:cNvPr id="5" name="Ink 4">
                  <a:extLst>
                    <a:ext uri="{FF2B5EF4-FFF2-40B4-BE49-F238E27FC236}">
                      <a16:creationId xmlns:a16="http://schemas.microsoft.com/office/drawing/2014/main" id="{1B2342F2-0CAF-06EF-0E31-028E11F1444F}"/>
                    </a:ext>
                  </a:extLst>
                </p:cNvPr>
                <p:cNvPicPr/>
                <p:nvPr/>
              </p:nvPicPr>
              <p:blipFill>
                <a:blip r:embed="rId4"/>
                <a:stretch>
                  <a:fillRect/>
                </a:stretch>
              </p:blipFill>
              <p:spPr>
                <a:xfrm>
                  <a:off x="5152440" y="2983505"/>
                  <a:ext cx="959400" cy="690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F5336EAC-33F8-4B1E-678F-E9671F001FFF}"/>
                    </a:ext>
                  </a:extLst>
                </p14:cNvPr>
                <p14:cNvContentPartPr/>
                <p14:nvPr/>
              </p14:nvContentPartPr>
              <p14:xfrm>
                <a:off x="5125800" y="3608825"/>
                <a:ext cx="159480" cy="139320"/>
              </p14:xfrm>
            </p:contentPart>
          </mc:Choice>
          <mc:Fallback xmlns="">
            <p:pic>
              <p:nvPicPr>
                <p:cNvPr id="6" name="Ink 5">
                  <a:extLst>
                    <a:ext uri="{FF2B5EF4-FFF2-40B4-BE49-F238E27FC236}">
                      <a16:creationId xmlns:a16="http://schemas.microsoft.com/office/drawing/2014/main" id="{F5336EAC-33F8-4B1E-678F-E9671F001FFF}"/>
                    </a:ext>
                  </a:extLst>
                </p:cNvPr>
                <p:cNvPicPr/>
                <p:nvPr/>
              </p:nvPicPr>
              <p:blipFill>
                <a:blip r:embed="rId6"/>
                <a:stretch>
                  <a:fillRect/>
                </a:stretch>
              </p:blipFill>
              <p:spPr>
                <a:xfrm>
                  <a:off x="5116800" y="3600185"/>
                  <a:ext cx="177120" cy="156960"/>
                </a:xfrm>
                <a:prstGeom prst="rect">
                  <a:avLst/>
                </a:prstGeom>
              </p:spPr>
            </p:pic>
          </mc:Fallback>
        </mc:AlternateContent>
      </p:grpSp>
    </p:spTree>
    <p:extLst>
      <p:ext uri="{BB962C8B-B14F-4D97-AF65-F5344CB8AC3E}">
        <p14:creationId xmlns:p14="http://schemas.microsoft.com/office/powerpoint/2010/main" val="71480488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CF6BD-81EA-F6D9-3CF8-9C2A8506A78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3DF260-0E6F-1EB0-E89D-7789FA600130}"/>
              </a:ext>
            </a:extLst>
          </p:cNvPr>
          <p:cNvSpPr>
            <a:spLocks noGrp="1"/>
          </p:cNvSpPr>
          <p:nvPr>
            <p:ph type="sldNum" sz="quarter" idx="12"/>
          </p:nvPr>
        </p:nvSpPr>
        <p:spPr/>
        <p:txBody>
          <a:bodyPr/>
          <a:lstStyle/>
          <a:p>
            <a:fld id="{EDD5F93E-BA5F-F548-A31E-0AA1C4D7945C}" type="slidenum">
              <a:rPr lang="en-US" smtClean="0"/>
              <a:pPr/>
              <a:t>88</a:t>
            </a:fld>
            <a:endParaRPr lang="en-US" dirty="0"/>
          </a:p>
        </p:txBody>
      </p:sp>
      <p:sp>
        <p:nvSpPr>
          <p:cNvPr id="3" name="Title 2">
            <a:extLst>
              <a:ext uri="{FF2B5EF4-FFF2-40B4-BE49-F238E27FC236}">
                <a16:creationId xmlns:a16="http://schemas.microsoft.com/office/drawing/2014/main" id="{833D65EC-2595-4C25-431B-CA1F70F5FE26}"/>
              </a:ext>
            </a:extLst>
          </p:cNvPr>
          <p:cNvSpPr>
            <a:spLocks noGrp="1"/>
          </p:cNvSpPr>
          <p:nvPr>
            <p:ph type="title"/>
          </p:nvPr>
        </p:nvSpPr>
        <p:spPr>
          <a:xfrm>
            <a:off x="586214" y="1"/>
            <a:ext cx="11107022" cy="1127760"/>
          </a:xfrm>
        </p:spPr>
        <p:txBody>
          <a:bodyPr/>
          <a:lstStyle/>
          <a:p>
            <a:r>
              <a:rPr lang="en-US" dirty="0"/>
              <a:t>Viz Tool: Line Plot 2, Production data (Well_MB1) – historical data view</a:t>
            </a:r>
          </a:p>
        </p:txBody>
      </p:sp>
      <p:sp>
        <p:nvSpPr>
          <p:cNvPr id="8" name="TextBox 7">
            <a:extLst>
              <a:ext uri="{FF2B5EF4-FFF2-40B4-BE49-F238E27FC236}">
                <a16:creationId xmlns:a16="http://schemas.microsoft.com/office/drawing/2014/main" id="{C71AA323-0035-A1E9-EC86-BD9331B4DA3B}"/>
              </a:ext>
            </a:extLst>
          </p:cNvPr>
          <p:cNvSpPr txBox="1"/>
          <p:nvPr/>
        </p:nvSpPr>
        <p:spPr>
          <a:xfrm>
            <a:off x="586213" y="777882"/>
            <a:ext cx="10968477" cy="646331"/>
          </a:xfrm>
          <a:prstGeom prst="rect">
            <a:avLst/>
          </a:prstGeom>
          <a:noFill/>
        </p:spPr>
        <p:txBody>
          <a:bodyPr wrap="square" rtlCol="0">
            <a:spAutoFit/>
          </a:bodyPr>
          <a:lstStyle/>
          <a:p>
            <a:pPr algn="l"/>
            <a:r>
              <a:rPr lang="en-US" dirty="0"/>
              <a:t>Note the deviation between the simulated results and historical data. This is a base sim that still needs to be history matched. </a:t>
            </a:r>
          </a:p>
        </p:txBody>
      </p:sp>
      <p:pic>
        <p:nvPicPr>
          <p:cNvPr id="5" name="Picture 4">
            <a:extLst>
              <a:ext uri="{FF2B5EF4-FFF2-40B4-BE49-F238E27FC236}">
                <a16:creationId xmlns:a16="http://schemas.microsoft.com/office/drawing/2014/main" id="{432147F9-E618-020B-022D-C398EB024C8C}"/>
              </a:ext>
            </a:extLst>
          </p:cNvPr>
          <p:cNvPicPr>
            <a:picLocks noChangeAspect="1"/>
          </p:cNvPicPr>
          <p:nvPr/>
        </p:nvPicPr>
        <p:blipFill>
          <a:blip r:embed="rId2"/>
          <a:srcRect/>
          <a:stretch/>
        </p:blipFill>
        <p:spPr>
          <a:xfrm>
            <a:off x="1596386" y="1195437"/>
            <a:ext cx="9714845" cy="5192627"/>
          </a:xfrm>
          <a:prstGeom prst="rect">
            <a:avLst/>
          </a:prstGeom>
        </p:spPr>
      </p:pic>
      <p:sp>
        <p:nvSpPr>
          <p:cNvPr id="7" name="TextBox 6">
            <a:extLst>
              <a:ext uri="{FF2B5EF4-FFF2-40B4-BE49-F238E27FC236}">
                <a16:creationId xmlns:a16="http://schemas.microsoft.com/office/drawing/2014/main" id="{EECF1D71-3E51-A12A-1D75-E4015C502154}"/>
              </a:ext>
            </a:extLst>
          </p:cNvPr>
          <p:cNvSpPr txBox="1"/>
          <p:nvPr/>
        </p:nvSpPr>
        <p:spPr>
          <a:xfrm>
            <a:off x="8763000" y="2001423"/>
            <a:ext cx="2468160" cy="923330"/>
          </a:xfrm>
          <a:prstGeom prst="rect">
            <a:avLst/>
          </a:prstGeom>
          <a:noFill/>
        </p:spPr>
        <p:txBody>
          <a:bodyPr wrap="square" rtlCol="0">
            <a:spAutoFit/>
          </a:bodyPr>
          <a:lstStyle/>
          <a:p>
            <a:pPr algn="l"/>
            <a:r>
              <a:rPr lang="en-US" dirty="0"/>
              <a:t>You may need to change the vertical scale to see the full dataset</a:t>
            </a:r>
          </a:p>
        </p:txBody>
      </p:sp>
      <p:sp>
        <p:nvSpPr>
          <p:cNvPr id="9" name="Oval 8">
            <a:extLst>
              <a:ext uri="{FF2B5EF4-FFF2-40B4-BE49-F238E27FC236}">
                <a16:creationId xmlns:a16="http://schemas.microsoft.com/office/drawing/2014/main" id="{A872ECBB-285E-EFCF-D74D-CA9329285A3E}"/>
              </a:ext>
            </a:extLst>
          </p:cNvPr>
          <p:cNvSpPr/>
          <p:nvPr/>
        </p:nvSpPr>
        <p:spPr>
          <a:xfrm>
            <a:off x="8763000" y="3190217"/>
            <a:ext cx="512618" cy="571291"/>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E346F86-DDF9-3230-A0D9-AD4B867E5FA7}"/>
              </a:ext>
            </a:extLst>
          </p:cNvPr>
          <p:cNvSpPr txBox="1"/>
          <p:nvPr/>
        </p:nvSpPr>
        <p:spPr>
          <a:xfrm>
            <a:off x="5373153" y="2110381"/>
            <a:ext cx="2468520" cy="923330"/>
          </a:xfrm>
          <a:prstGeom prst="rect">
            <a:avLst/>
          </a:prstGeom>
          <a:noFill/>
        </p:spPr>
        <p:txBody>
          <a:bodyPr wrap="square" rtlCol="0">
            <a:spAutoFit/>
          </a:bodyPr>
          <a:lstStyle/>
          <a:p>
            <a:pPr algn="l"/>
            <a:r>
              <a:rPr lang="en-US" dirty="0"/>
              <a:t>You can change the line colors (or make dashed lines) in the gear menu</a:t>
            </a:r>
          </a:p>
        </p:txBody>
      </p:sp>
      <p:sp>
        <p:nvSpPr>
          <p:cNvPr id="11" name="Left Brace 10">
            <a:extLst>
              <a:ext uri="{FF2B5EF4-FFF2-40B4-BE49-F238E27FC236}">
                <a16:creationId xmlns:a16="http://schemas.microsoft.com/office/drawing/2014/main" id="{ABEA84C3-C110-D884-5EE8-3D95F55EF3CC}"/>
              </a:ext>
            </a:extLst>
          </p:cNvPr>
          <p:cNvSpPr/>
          <p:nvPr/>
        </p:nvSpPr>
        <p:spPr>
          <a:xfrm flipH="1">
            <a:off x="4761801" y="1809483"/>
            <a:ext cx="507441" cy="1522536"/>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DAC57797-00D6-E16E-5487-B1D3B25CC166}"/>
                  </a:ext>
                </a:extLst>
              </p14:cNvPr>
              <p14:cNvContentPartPr/>
              <p14:nvPr/>
            </p14:nvContentPartPr>
            <p14:xfrm>
              <a:off x="8998320" y="2985305"/>
              <a:ext cx="360" cy="131040"/>
            </p14:xfrm>
          </p:contentPart>
        </mc:Choice>
        <mc:Fallback xmlns="">
          <p:pic>
            <p:nvPicPr>
              <p:cNvPr id="12" name="Ink 11">
                <a:extLst>
                  <a:ext uri="{FF2B5EF4-FFF2-40B4-BE49-F238E27FC236}">
                    <a16:creationId xmlns:a16="http://schemas.microsoft.com/office/drawing/2014/main" id="{DAC57797-00D6-E16E-5487-B1D3B25CC166}"/>
                  </a:ext>
                </a:extLst>
              </p:cNvPr>
              <p:cNvPicPr/>
              <p:nvPr/>
            </p:nvPicPr>
            <p:blipFill>
              <a:blip r:embed="rId4"/>
              <a:stretch>
                <a:fillRect/>
              </a:stretch>
            </p:blipFill>
            <p:spPr>
              <a:xfrm>
                <a:off x="8989680" y="2976665"/>
                <a:ext cx="180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AA09D08C-8DED-4FBE-8317-86690F8F1880}"/>
                  </a:ext>
                </a:extLst>
              </p14:cNvPr>
              <p14:cNvContentPartPr/>
              <p14:nvPr/>
            </p14:nvContentPartPr>
            <p14:xfrm>
              <a:off x="8950080" y="3061625"/>
              <a:ext cx="108720" cy="68040"/>
            </p14:xfrm>
          </p:contentPart>
        </mc:Choice>
        <mc:Fallback xmlns="">
          <p:pic>
            <p:nvPicPr>
              <p:cNvPr id="20" name="Ink 19">
                <a:extLst>
                  <a:ext uri="{FF2B5EF4-FFF2-40B4-BE49-F238E27FC236}">
                    <a16:creationId xmlns:a16="http://schemas.microsoft.com/office/drawing/2014/main" id="{AA09D08C-8DED-4FBE-8317-86690F8F1880}"/>
                  </a:ext>
                </a:extLst>
              </p:cNvPr>
              <p:cNvPicPr/>
              <p:nvPr/>
            </p:nvPicPr>
            <p:blipFill>
              <a:blip r:embed="rId6"/>
              <a:stretch>
                <a:fillRect/>
              </a:stretch>
            </p:blipFill>
            <p:spPr>
              <a:xfrm>
                <a:off x="8941080" y="3052985"/>
                <a:ext cx="126360" cy="85680"/>
              </a:xfrm>
              <a:prstGeom prst="rect">
                <a:avLst/>
              </a:prstGeom>
            </p:spPr>
          </p:pic>
        </mc:Fallback>
      </mc:AlternateContent>
      <p:cxnSp>
        <p:nvCxnSpPr>
          <p:cNvPr id="21" name="Straight Connector 20">
            <a:extLst>
              <a:ext uri="{FF2B5EF4-FFF2-40B4-BE49-F238E27FC236}">
                <a16:creationId xmlns:a16="http://schemas.microsoft.com/office/drawing/2014/main" id="{316099E8-D756-59B4-66AF-BF538B07BAD1}"/>
              </a:ext>
            </a:extLst>
          </p:cNvPr>
          <p:cNvCxnSpPr>
            <a:cxnSpLocks/>
          </p:cNvCxnSpPr>
          <p:nvPr/>
        </p:nvCxnSpPr>
        <p:spPr>
          <a:xfrm>
            <a:off x="3737059" y="2191284"/>
            <a:ext cx="191474"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5D98B6C-C74A-B4C1-2587-E33FFA81577F}"/>
              </a:ext>
            </a:extLst>
          </p:cNvPr>
          <p:cNvCxnSpPr>
            <a:cxnSpLocks/>
          </p:cNvCxnSpPr>
          <p:nvPr/>
        </p:nvCxnSpPr>
        <p:spPr>
          <a:xfrm>
            <a:off x="3737059" y="2589217"/>
            <a:ext cx="191474"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9D89A1C-EC00-1563-7BC8-EB8522B94629}"/>
              </a:ext>
            </a:extLst>
          </p:cNvPr>
          <p:cNvCxnSpPr>
            <a:cxnSpLocks/>
          </p:cNvCxnSpPr>
          <p:nvPr/>
        </p:nvCxnSpPr>
        <p:spPr>
          <a:xfrm>
            <a:off x="3991059" y="3129665"/>
            <a:ext cx="191474"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8C637D6-03CA-9512-E2E1-234F214C4185}"/>
              </a:ext>
            </a:extLst>
          </p:cNvPr>
          <p:cNvCxnSpPr>
            <a:cxnSpLocks/>
          </p:cNvCxnSpPr>
          <p:nvPr/>
        </p:nvCxnSpPr>
        <p:spPr>
          <a:xfrm>
            <a:off x="3824329" y="3296569"/>
            <a:ext cx="191474"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49567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E81AA-2F08-094E-F8EE-2460478C692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190C114-B37E-34EA-F997-A81300FDECFF}"/>
              </a:ext>
            </a:extLst>
          </p:cNvPr>
          <p:cNvPicPr>
            <a:picLocks noChangeAspect="1"/>
          </p:cNvPicPr>
          <p:nvPr/>
        </p:nvPicPr>
        <p:blipFill>
          <a:blip r:embed="rId2"/>
          <a:srcRect/>
          <a:stretch/>
        </p:blipFill>
        <p:spPr>
          <a:xfrm>
            <a:off x="1396364" y="1150091"/>
            <a:ext cx="10284238" cy="5566586"/>
          </a:xfrm>
          <a:prstGeom prst="rect">
            <a:avLst/>
          </a:prstGeom>
        </p:spPr>
      </p:pic>
      <p:sp>
        <p:nvSpPr>
          <p:cNvPr id="2" name="Slide Number Placeholder 1">
            <a:extLst>
              <a:ext uri="{FF2B5EF4-FFF2-40B4-BE49-F238E27FC236}">
                <a16:creationId xmlns:a16="http://schemas.microsoft.com/office/drawing/2014/main" id="{8E5271DF-4C0E-3EEE-8D19-45CE9ACD123E}"/>
              </a:ext>
            </a:extLst>
          </p:cNvPr>
          <p:cNvSpPr>
            <a:spLocks noGrp="1"/>
          </p:cNvSpPr>
          <p:nvPr>
            <p:ph type="sldNum" sz="quarter" idx="12"/>
          </p:nvPr>
        </p:nvSpPr>
        <p:spPr/>
        <p:txBody>
          <a:bodyPr/>
          <a:lstStyle/>
          <a:p>
            <a:fld id="{EDD5F93E-BA5F-F548-A31E-0AA1C4D7945C}" type="slidenum">
              <a:rPr lang="en-US" smtClean="0"/>
              <a:pPr/>
              <a:t>89</a:t>
            </a:fld>
            <a:endParaRPr lang="en-US" dirty="0"/>
          </a:p>
        </p:txBody>
      </p:sp>
      <p:sp>
        <p:nvSpPr>
          <p:cNvPr id="3" name="Title 2">
            <a:extLst>
              <a:ext uri="{FF2B5EF4-FFF2-40B4-BE49-F238E27FC236}">
                <a16:creationId xmlns:a16="http://schemas.microsoft.com/office/drawing/2014/main" id="{93D6E5D1-463D-1776-4A53-6D103E861ABF}"/>
              </a:ext>
            </a:extLst>
          </p:cNvPr>
          <p:cNvSpPr>
            <a:spLocks noGrp="1"/>
          </p:cNvSpPr>
          <p:nvPr>
            <p:ph type="title"/>
          </p:nvPr>
        </p:nvSpPr>
        <p:spPr>
          <a:xfrm>
            <a:off x="586213" y="1"/>
            <a:ext cx="11307913" cy="1127760"/>
          </a:xfrm>
        </p:spPr>
        <p:txBody>
          <a:bodyPr/>
          <a:lstStyle/>
          <a:p>
            <a:r>
              <a:rPr lang="en-US" dirty="0"/>
              <a:t>Viz Tool: Line Plot 2 – Manage Line Plot Data Sets</a:t>
            </a:r>
          </a:p>
        </p:txBody>
      </p:sp>
      <p:sp>
        <p:nvSpPr>
          <p:cNvPr id="8" name="TextBox 7">
            <a:extLst>
              <a:ext uri="{FF2B5EF4-FFF2-40B4-BE49-F238E27FC236}">
                <a16:creationId xmlns:a16="http://schemas.microsoft.com/office/drawing/2014/main" id="{4EDA59AE-057B-A1CE-50B4-215B567C472B}"/>
              </a:ext>
            </a:extLst>
          </p:cNvPr>
          <p:cNvSpPr txBox="1"/>
          <p:nvPr/>
        </p:nvSpPr>
        <p:spPr>
          <a:xfrm>
            <a:off x="586214" y="777882"/>
            <a:ext cx="11094388" cy="369332"/>
          </a:xfrm>
          <a:prstGeom prst="rect">
            <a:avLst/>
          </a:prstGeom>
          <a:noFill/>
        </p:spPr>
        <p:txBody>
          <a:bodyPr wrap="square" rtlCol="0">
            <a:spAutoFit/>
          </a:bodyPr>
          <a:lstStyle/>
          <a:p>
            <a:pPr algn="l"/>
            <a:r>
              <a:rPr lang="en-US" dirty="0"/>
              <a:t>If historical data wasn’t included in the output options during the simulation, you can alternatively import a csv.</a:t>
            </a:r>
          </a:p>
        </p:txBody>
      </p:sp>
      <p:sp>
        <p:nvSpPr>
          <p:cNvPr id="7" name="Rectangle 6">
            <a:extLst>
              <a:ext uri="{FF2B5EF4-FFF2-40B4-BE49-F238E27FC236}">
                <a16:creationId xmlns:a16="http://schemas.microsoft.com/office/drawing/2014/main" id="{979C9511-92B3-9481-31C0-2C66E79A47E4}"/>
              </a:ext>
            </a:extLst>
          </p:cNvPr>
          <p:cNvSpPr/>
          <p:nvPr/>
        </p:nvSpPr>
        <p:spPr>
          <a:xfrm>
            <a:off x="2522730" y="6161612"/>
            <a:ext cx="961688" cy="23552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65C9775-7D74-ADBD-9D81-F8BD22FF5EB7}"/>
              </a:ext>
            </a:extLst>
          </p:cNvPr>
          <p:cNvSpPr/>
          <p:nvPr/>
        </p:nvSpPr>
        <p:spPr>
          <a:xfrm>
            <a:off x="4968058" y="4942412"/>
            <a:ext cx="899342" cy="235525"/>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C154FE9-93DE-D8F1-B5F2-682C9468FD39}"/>
              </a:ext>
            </a:extLst>
          </p:cNvPr>
          <p:cNvSpPr txBox="1"/>
          <p:nvPr/>
        </p:nvSpPr>
        <p:spPr>
          <a:xfrm>
            <a:off x="5036127" y="5447875"/>
            <a:ext cx="2867891" cy="1077218"/>
          </a:xfrm>
          <a:prstGeom prst="rect">
            <a:avLst/>
          </a:prstGeom>
          <a:solidFill>
            <a:schemeClr val="bg1">
              <a:lumMod val="85000"/>
            </a:schemeClr>
          </a:solidFill>
        </p:spPr>
        <p:txBody>
          <a:bodyPr wrap="square" rtlCol="0">
            <a:spAutoFit/>
          </a:bodyPr>
          <a:lstStyle/>
          <a:p>
            <a:pPr algn="l"/>
            <a:r>
              <a:rPr lang="en-US" sz="1600" dirty="0"/>
              <a:t>To correctly format the csv file, it is recommended you copy the sim track file, remove unwanted columns, and paste in new data.</a:t>
            </a:r>
          </a:p>
        </p:txBody>
      </p:sp>
      <p:sp>
        <p:nvSpPr>
          <p:cNvPr id="13" name="TextBox 12">
            <a:extLst>
              <a:ext uri="{FF2B5EF4-FFF2-40B4-BE49-F238E27FC236}">
                <a16:creationId xmlns:a16="http://schemas.microsoft.com/office/drawing/2014/main" id="{DC78CCCE-8156-CF5C-F9BD-A1293087DE30}"/>
              </a:ext>
            </a:extLst>
          </p:cNvPr>
          <p:cNvSpPr txBox="1"/>
          <p:nvPr/>
        </p:nvSpPr>
        <p:spPr>
          <a:xfrm>
            <a:off x="8527473" y="4329795"/>
            <a:ext cx="2382982" cy="830997"/>
          </a:xfrm>
          <a:prstGeom prst="rect">
            <a:avLst/>
          </a:prstGeom>
          <a:solidFill>
            <a:schemeClr val="bg1">
              <a:lumMod val="85000"/>
            </a:schemeClr>
          </a:solidFill>
        </p:spPr>
        <p:txBody>
          <a:bodyPr wrap="square" rtlCol="0">
            <a:spAutoFit/>
          </a:bodyPr>
          <a:lstStyle/>
          <a:p>
            <a:pPr algn="l"/>
            <a:r>
              <a:rPr lang="en-US" sz="1600" dirty="0"/>
              <a:t>The only currently loaded data file is the sim track for the current simulation.</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7DF8E71E-F115-33C7-6340-4401EA72872D}"/>
                  </a:ext>
                </a:extLst>
              </p14:cNvPr>
              <p14:cNvContentPartPr/>
              <p14:nvPr/>
            </p14:nvContentPartPr>
            <p14:xfrm>
              <a:off x="7979880" y="4730945"/>
              <a:ext cx="478440" cy="14040"/>
            </p14:xfrm>
          </p:contentPart>
        </mc:Choice>
        <mc:Fallback xmlns="">
          <p:pic>
            <p:nvPicPr>
              <p:cNvPr id="15" name="Ink 14">
                <a:extLst>
                  <a:ext uri="{FF2B5EF4-FFF2-40B4-BE49-F238E27FC236}">
                    <a16:creationId xmlns:a16="http://schemas.microsoft.com/office/drawing/2014/main" id="{7DF8E71E-F115-33C7-6340-4401EA72872D}"/>
                  </a:ext>
                </a:extLst>
              </p:cNvPr>
              <p:cNvPicPr/>
              <p:nvPr/>
            </p:nvPicPr>
            <p:blipFill>
              <a:blip r:embed="rId4"/>
              <a:stretch>
                <a:fillRect/>
              </a:stretch>
            </p:blipFill>
            <p:spPr>
              <a:xfrm>
                <a:off x="7970880" y="4721945"/>
                <a:ext cx="4960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ECD13300-9248-8724-E19D-5297E838D31B}"/>
                  </a:ext>
                </a:extLst>
              </p14:cNvPr>
              <p14:cNvContentPartPr/>
              <p14:nvPr/>
            </p14:nvContentPartPr>
            <p14:xfrm>
              <a:off x="7988160" y="4648145"/>
              <a:ext cx="120240" cy="162720"/>
            </p14:xfrm>
          </p:contentPart>
        </mc:Choice>
        <mc:Fallback xmlns="">
          <p:pic>
            <p:nvPicPr>
              <p:cNvPr id="20" name="Ink 19">
                <a:extLst>
                  <a:ext uri="{FF2B5EF4-FFF2-40B4-BE49-F238E27FC236}">
                    <a16:creationId xmlns:a16="http://schemas.microsoft.com/office/drawing/2014/main" id="{ECD13300-9248-8724-E19D-5297E838D31B}"/>
                  </a:ext>
                </a:extLst>
              </p:cNvPr>
              <p:cNvPicPr/>
              <p:nvPr/>
            </p:nvPicPr>
            <p:blipFill>
              <a:blip r:embed="rId6"/>
              <a:stretch>
                <a:fillRect/>
              </a:stretch>
            </p:blipFill>
            <p:spPr>
              <a:xfrm>
                <a:off x="7979160" y="4639145"/>
                <a:ext cx="137880" cy="180360"/>
              </a:xfrm>
              <a:prstGeom prst="rect">
                <a:avLst/>
              </a:prstGeom>
            </p:spPr>
          </p:pic>
        </mc:Fallback>
      </mc:AlternateContent>
    </p:spTree>
    <p:extLst>
      <p:ext uri="{BB962C8B-B14F-4D97-AF65-F5344CB8AC3E}">
        <p14:creationId xmlns:p14="http://schemas.microsoft.com/office/powerpoint/2010/main" val="2275534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0D84B-9D4D-27CD-17AE-44F2AECC6B1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D3709E-6F20-135D-7C0A-FCA3B4903BED}"/>
              </a:ext>
            </a:extLst>
          </p:cNvPr>
          <p:cNvSpPr>
            <a:spLocks noGrp="1"/>
          </p:cNvSpPr>
          <p:nvPr>
            <p:ph type="sldNum" sz="quarter" idx="12"/>
          </p:nvPr>
        </p:nvSpPr>
        <p:spPr/>
        <p:txBody>
          <a:bodyPr/>
          <a:lstStyle/>
          <a:p>
            <a:fld id="{EDD5F93E-BA5F-F548-A31E-0AA1C4D7945C}" type="slidenum">
              <a:rPr lang="en-US" smtClean="0"/>
              <a:pPr/>
              <a:t>9</a:t>
            </a:fld>
            <a:endParaRPr lang="en-US" dirty="0"/>
          </a:p>
        </p:txBody>
      </p:sp>
      <p:sp>
        <p:nvSpPr>
          <p:cNvPr id="3" name="Title 2">
            <a:extLst>
              <a:ext uri="{FF2B5EF4-FFF2-40B4-BE49-F238E27FC236}">
                <a16:creationId xmlns:a16="http://schemas.microsoft.com/office/drawing/2014/main" id="{C1CDC210-90A2-5BA0-ECB4-4AE213C51350}"/>
              </a:ext>
            </a:extLst>
          </p:cNvPr>
          <p:cNvSpPr>
            <a:spLocks noGrp="1"/>
          </p:cNvSpPr>
          <p:nvPr>
            <p:ph type="title"/>
          </p:nvPr>
        </p:nvSpPr>
        <p:spPr/>
        <p:txBody>
          <a:bodyPr/>
          <a:lstStyle/>
          <a:p>
            <a:r>
              <a:rPr lang="en-US" dirty="0"/>
              <a:t>Create simulation from Bakken template</a:t>
            </a:r>
          </a:p>
        </p:txBody>
      </p:sp>
      <p:pic>
        <p:nvPicPr>
          <p:cNvPr id="5" name="Picture 4">
            <a:extLst>
              <a:ext uri="{FF2B5EF4-FFF2-40B4-BE49-F238E27FC236}">
                <a16:creationId xmlns:a16="http://schemas.microsoft.com/office/drawing/2014/main" id="{2D59E30E-F912-6A36-9F95-73AAFC3471A0}"/>
              </a:ext>
            </a:extLst>
          </p:cNvPr>
          <p:cNvPicPr>
            <a:picLocks noChangeAspect="1"/>
          </p:cNvPicPr>
          <p:nvPr/>
        </p:nvPicPr>
        <p:blipFill>
          <a:blip r:embed="rId2"/>
          <a:stretch>
            <a:fillRect/>
          </a:stretch>
        </p:blipFill>
        <p:spPr>
          <a:xfrm>
            <a:off x="1993917" y="1127761"/>
            <a:ext cx="9441043" cy="5555293"/>
          </a:xfrm>
          <a:prstGeom prst="rect">
            <a:avLst/>
          </a:prstGeom>
        </p:spPr>
      </p:pic>
      <p:sp>
        <p:nvSpPr>
          <p:cNvPr id="7" name="Rectangle 6">
            <a:extLst>
              <a:ext uri="{FF2B5EF4-FFF2-40B4-BE49-F238E27FC236}">
                <a16:creationId xmlns:a16="http://schemas.microsoft.com/office/drawing/2014/main" id="{F71CDE4C-85F0-844F-5918-1C4B1FEEE050}"/>
              </a:ext>
            </a:extLst>
          </p:cNvPr>
          <p:cNvSpPr/>
          <p:nvPr/>
        </p:nvSpPr>
        <p:spPr>
          <a:xfrm>
            <a:off x="4972981" y="2931434"/>
            <a:ext cx="338328"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5620C4-6A85-55BC-ECA4-A81AB31A5555}"/>
              </a:ext>
            </a:extLst>
          </p:cNvPr>
          <p:cNvSpPr/>
          <p:nvPr/>
        </p:nvSpPr>
        <p:spPr>
          <a:xfrm>
            <a:off x="5506279" y="5345185"/>
            <a:ext cx="749318" cy="292519"/>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EDBEC8-505A-8AFF-1798-8ACEFD562BD4}"/>
              </a:ext>
            </a:extLst>
          </p:cNvPr>
          <p:cNvSpPr txBox="1"/>
          <p:nvPr/>
        </p:nvSpPr>
        <p:spPr>
          <a:xfrm>
            <a:off x="347870" y="1540565"/>
            <a:ext cx="1451113" cy="369332"/>
          </a:xfrm>
          <a:prstGeom prst="rect">
            <a:avLst/>
          </a:prstGeom>
          <a:noFill/>
        </p:spPr>
        <p:txBody>
          <a:bodyPr wrap="square" rtlCol="0">
            <a:spAutoFit/>
          </a:bodyPr>
          <a:lstStyle/>
          <a:p>
            <a:pPr algn="l"/>
            <a:r>
              <a:rPr lang="en-US" dirty="0"/>
              <a:t>Create Sim</a:t>
            </a:r>
          </a:p>
        </p:txBody>
      </p:sp>
      <p:grpSp>
        <p:nvGrpSpPr>
          <p:cNvPr id="10" name="Group 9">
            <a:extLst>
              <a:ext uri="{FF2B5EF4-FFF2-40B4-BE49-F238E27FC236}">
                <a16:creationId xmlns:a16="http://schemas.microsoft.com/office/drawing/2014/main" id="{FD49641E-E84A-30FD-1AA8-FB7250C7E567}"/>
              </a:ext>
            </a:extLst>
          </p:cNvPr>
          <p:cNvGrpSpPr/>
          <p:nvPr/>
        </p:nvGrpSpPr>
        <p:grpSpPr>
          <a:xfrm>
            <a:off x="4432747" y="2685183"/>
            <a:ext cx="480600" cy="426960"/>
            <a:chOff x="4740856" y="2792849"/>
            <a:chExt cx="480600" cy="426960"/>
          </a:xfrm>
        </p:grpSpPr>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CB21C313-A046-3395-9741-A819F399C3DC}"/>
                    </a:ext>
                  </a:extLst>
                </p14:cNvPr>
                <p14:cNvContentPartPr/>
                <p14:nvPr/>
              </p14:nvContentPartPr>
              <p14:xfrm>
                <a:off x="4740856" y="2792849"/>
                <a:ext cx="416160" cy="358920"/>
              </p14:xfrm>
            </p:contentPart>
          </mc:Choice>
          <mc:Fallback xmlns="">
            <p:pic>
              <p:nvPicPr>
                <p:cNvPr id="11" name="Ink 10">
                  <a:extLst>
                    <a:ext uri="{FF2B5EF4-FFF2-40B4-BE49-F238E27FC236}">
                      <a16:creationId xmlns:a16="http://schemas.microsoft.com/office/drawing/2014/main" id="{CB21C313-A046-3395-9741-A819F399C3DC}"/>
                    </a:ext>
                  </a:extLst>
                </p:cNvPr>
                <p:cNvPicPr/>
                <p:nvPr/>
              </p:nvPicPr>
              <p:blipFill>
                <a:blip r:embed="rId4"/>
                <a:stretch>
                  <a:fillRect/>
                </a:stretch>
              </p:blipFill>
              <p:spPr>
                <a:xfrm>
                  <a:off x="4731856" y="2783849"/>
                  <a:ext cx="433800" cy="376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B16E5406-DFC5-E12F-CD9E-2625BABCD568}"/>
                    </a:ext>
                  </a:extLst>
                </p14:cNvPr>
                <p14:cNvContentPartPr/>
                <p14:nvPr/>
              </p14:nvContentPartPr>
              <p14:xfrm>
                <a:off x="5020216" y="3050969"/>
                <a:ext cx="201240" cy="168840"/>
              </p14:xfrm>
            </p:contentPart>
          </mc:Choice>
          <mc:Fallback xmlns="">
            <p:pic>
              <p:nvPicPr>
                <p:cNvPr id="12" name="Ink 11">
                  <a:extLst>
                    <a:ext uri="{FF2B5EF4-FFF2-40B4-BE49-F238E27FC236}">
                      <a16:creationId xmlns:a16="http://schemas.microsoft.com/office/drawing/2014/main" id="{B16E5406-DFC5-E12F-CD9E-2625BABCD568}"/>
                    </a:ext>
                  </a:extLst>
                </p:cNvPr>
                <p:cNvPicPr/>
                <p:nvPr/>
              </p:nvPicPr>
              <p:blipFill>
                <a:blip r:embed="rId6"/>
                <a:stretch>
                  <a:fillRect/>
                </a:stretch>
              </p:blipFill>
              <p:spPr>
                <a:xfrm>
                  <a:off x="5011216" y="3042329"/>
                  <a:ext cx="218880" cy="186480"/>
                </a:xfrm>
                <a:prstGeom prst="rect">
                  <a:avLst/>
                </a:prstGeom>
              </p:spPr>
            </p:pic>
          </mc:Fallback>
        </mc:AlternateContent>
      </p:grpSp>
      <p:sp>
        <p:nvSpPr>
          <p:cNvPr id="6" name="Oval 5">
            <a:extLst>
              <a:ext uri="{FF2B5EF4-FFF2-40B4-BE49-F238E27FC236}">
                <a16:creationId xmlns:a16="http://schemas.microsoft.com/office/drawing/2014/main" id="{4B0DC634-597E-5351-6AE2-4D786AF8E620}"/>
              </a:ext>
            </a:extLst>
          </p:cNvPr>
          <p:cNvSpPr/>
          <p:nvPr/>
        </p:nvSpPr>
        <p:spPr>
          <a:xfrm>
            <a:off x="5380882" y="2931434"/>
            <a:ext cx="1149127" cy="45866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549426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ADEFF-9360-6FED-E824-728C61FF54D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8364DC3-A374-B089-FE49-89AC2857625E}"/>
              </a:ext>
            </a:extLst>
          </p:cNvPr>
          <p:cNvPicPr>
            <a:picLocks noChangeAspect="1"/>
          </p:cNvPicPr>
          <p:nvPr/>
        </p:nvPicPr>
        <p:blipFill>
          <a:blip r:embed="rId2"/>
          <a:srcRect/>
          <a:stretch/>
        </p:blipFill>
        <p:spPr>
          <a:xfrm>
            <a:off x="1680330" y="1404001"/>
            <a:ext cx="9060503" cy="5448578"/>
          </a:xfrm>
          <a:prstGeom prst="rect">
            <a:avLst/>
          </a:prstGeom>
        </p:spPr>
      </p:pic>
      <p:sp>
        <p:nvSpPr>
          <p:cNvPr id="2" name="Slide Number Placeholder 1">
            <a:extLst>
              <a:ext uri="{FF2B5EF4-FFF2-40B4-BE49-F238E27FC236}">
                <a16:creationId xmlns:a16="http://schemas.microsoft.com/office/drawing/2014/main" id="{46257758-F536-A039-0F85-FD9669795022}"/>
              </a:ext>
            </a:extLst>
          </p:cNvPr>
          <p:cNvSpPr>
            <a:spLocks noGrp="1"/>
          </p:cNvSpPr>
          <p:nvPr>
            <p:ph type="sldNum" sz="quarter" idx="12"/>
          </p:nvPr>
        </p:nvSpPr>
        <p:spPr/>
        <p:txBody>
          <a:bodyPr/>
          <a:lstStyle/>
          <a:p>
            <a:fld id="{EDD5F93E-BA5F-F548-A31E-0AA1C4D7945C}" type="slidenum">
              <a:rPr lang="en-US" smtClean="0"/>
              <a:pPr/>
              <a:t>90</a:t>
            </a:fld>
            <a:endParaRPr lang="en-US" dirty="0"/>
          </a:p>
        </p:txBody>
      </p:sp>
      <p:sp>
        <p:nvSpPr>
          <p:cNvPr id="3" name="Title 2">
            <a:extLst>
              <a:ext uri="{FF2B5EF4-FFF2-40B4-BE49-F238E27FC236}">
                <a16:creationId xmlns:a16="http://schemas.microsoft.com/office/drawing/2014/main" id="{963159B1-3BDB-CA13-71EB-F79C09A6E248}"/>
              </a:ext>
            </a:extLst>
          </p:cNvPr>
          <p:cNvSpPr>
            <a:spLocks noGrp="1"/>
          </p:cNvSpPr>
          <p:nvPr>
            <p:ph type="title"/>
          </p:nvPr>
        </p:nvSpPr>
        <p:spPr/>
        <p:txBody>
          <a:bodyPr/>
          <a:lstStyle/>
          <a:p>
            <a:r>
              <a:rPr lang="en-US" dirty="0"/>
              <a:t>Viz Tool: 3D plots, navigation</a:t>
            </a:r>
          </a:p>
        </p:txBody>
      </p:sp>
      <p:sp>
        <p:nvSpPr>
          <p:cNvPr id="8" name="TextBox 7">
            <a:extLst>
              <a:ext uri="{FF2B5EF4-FFF2-40B4-BE49-F238E27FC236}">
                <a16:creationId xmlns:a16="http://schemas.microsoft.com/office/drawing/2014/main" id="{8F096D05-38BC-2740-1B87-E662A823F4B8}"/>
              </a:ext>
            </a:extLst>
          </p:cNvPr>
          <p:cNvSpPr txBox="1"/>
          <p:nvPr/>
        </p:nvSpPr>
        <p:spPr>
          <a:xfrm>
            <a:off x="586214" y="777882"/>
            <a:ext cx="11094388" cy="646331"/>
          </a:xfrm>
          <a:prstGeom prst="rect">
            <a:avLst/>
          </a:prstGeom>
          <a:noFill/>
        </p:spPr>
        <p:txBody>
          <a:bodyPr wrap="square" rtlCol="0">
            <a:spAutoFit/>
          </a:bodyPr>
          <a:lstStyle/>
          <a:p>
            <a:pPr algn="l"/>
            <a:r>
              <a:rPr lang="en-US" dirty="0"/>
              <a:t>3D Control tips are available in the viz tool via the (?) icon. Changing timesteps can be done using the bottom right menu. </a:t>
            </a:r>
          </a:p>
        </p:txBody>
      </p:sp>
      <p:sp>
        <p:nvSpPr>
          <p:cNvPr id="4" name="TextBox 3">
            <a:extLst>
              <a:ext uri="{FF2B5EF4-FFF2-40B4-BE49-F238E27FC236}">
                <a16:creationId xmlns:a16="http://schemas.microsoft.com/office/drawing/2014/main" id="{1B82C396-B7C4-CE01-5D0D-5E54FDA8079F}"/>
              </a:ext>
            </a:extLst>
          </p:cNvPr>
          <p:cNvSpPr txBox="1"/>
          <p:nvPr/>
        </p:nvSpPr>
        <p:spPr>
          <a:xfrm>
            <a:off x="10791910" y="2946134"/>
            <a:ext cx="1390565" cy="2308324"/>
          </a:xfrm>
          <a:prstGeom prst="rect">
            <a:avLst/>
          </a:prstGeom>
          <a:noFill/>
        </p:spPr>
        <p:txBody>
          <a:bodyPr wrap="square" rtlCol="0">
            <a:spAutoFit/>
          </a:bodyPr>
          <a:lstStyle/>
          <a:p>
            <a:pPr algn="l"/>
            <a:r>
              <a:rPr lang="en-US" sz="1600" dirty="0"/>
              <a:t>Clicking the “Time / Snapshot” button opens new menu to navigate 3D views through time. Default is end of sim.</a:t>
            </a:r>
          </a:p>
        </p:txBody>
      </p:sp>
      <p:pic>
        <p:nvPicPr>
          <p:cNvPr id="25" name="Picture 24">
            <a:extLst>
              <a:ext uri="{FF2B5EF4-FFF2-40B4-BE49-F238E27FC236}">
                <a16:creationId xmlns:a16="http://schemas.microsoft.com/office/drawing/2014/main" id="{20C11F71-245E-AF19-8CAF-D684E80B5D59}"/>
              </a:ext>
            </a:extLst>
          </p:cNvPr>
          <p:cNvPicPr>
            <a:picLocks noChangeAspect="1"/>
          </p:cNvPicPr>
          <p:nvPr/>
        </p:nvPicPr>
        <p:blipFill>
          <a:blip r:embed="rId3"/>
          <a:stretch>
            <a:fillRect/>
          </a:stretch>
        </p:blipFill>
        <p:spPr>
          <a:xfrm>
            <a:off x="5060275" y="3429000"/>
            <a:ext cx="2156910" cy="1567037"/>
          </a:xfrm>
          <a:prstGeom prst="rect">
            <a:avLst/>
          </a:prstGeom>
        </p:spPr>
      </p:pic>
      <p:sp>
        <p:nvSpPr>
          <p:cNvPr id="26" name="TextBox 25">
            <a:extLst>
              <a:ext uri="{FF2B5EF4-FFF2-40B4-BE49-F238E27FC236}">
                <a16:creationId xmlns:a16="http://schemas.microsoft.com/office/drawing/2014/main" id="{A2C827A8-40DD-8803-8F5B-9B452311A3FA}"/>
              </a:ext>
            </a:extLst>
          </p:cNvPr>
          <p:cNvSpPr txBox="1"/>
          <p:nvPr/>
        </p:nvSpPr>
        <p:spPr>
          <a:xfrm>
            <a:off x="111576" y="2414769"/>
            <a:ext cx="1466534" cy="2308324"/>
          </a:xfrm>
          <a:prstGeom prst="rect">
            <a:avLst/>
          </a:prstGeom>
          <a:noFill/>
        </p:spPr>
        <p:txBody>
          <a:bodyPr wrap="square" rtlCol="0">
            <a:spAutoFit/>
          </a:bodyPr>
          <a:lstStyle/>
          <a:p>
            <a:pPr algn="l"/>
            <a:r>
              <a:rPr lang="en-US" sz="1600" dirty="0"/>
              <a:t>The (?) button is in the upper left corner of each 3D panel. All panels in the same camera group are adjusted simultaneously. </a:t>
            </a:r>
          </a:p>
        </p:txBody>
      </p:sp>
      <p:sp>
        <p:nvSpPr>
          <p:cNvPr id="27" name="Oval 26">
            <a:extLst>
              <a:ext uri="{FF2B5EF4-FFF2-40B4-BE49-F238E27FC236}">
                <a16:creationId xmlns:a16="http://schemas.microsoft.com/office/drawing/2014/main" id="{9ABC8DA5-C210-12B2-7C84-7CABDEEF81FA}"/>
              </a:ext>
            </a:extLst>
          </p:cNvPr>
          <p:cNvSpPr/>
          <p:nvPr/>
        </p:nvSpPr>
        <p:spPr>
          <a:xfrm>
            <a:off x="1646398" y="4379707"/>
            <a:ext cx="268128"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D49ADB06-E172-F659-E3F2-0E25C77524D2}"/>
              </a:ext>
            </a:extLst>
          </p:cNvPr>
          <p:cNvGrpSpPr/>
          <p:nvPr/>
        </p:nvGrpSpPr>
        <p:grpSpPr>
          <a:xfrm>
            <a:off x="2162655" y="4152315"/>
            <a:ext cx="2344883" cy="372240"/>
            <a:chOff x="2162655" y="3981315"/>
            <a:chExt cx="2795400" cy="543240"/>
          </a:xfrm>
        </p:grpSpPr>
        <mc:AlternateContent xmlns:mc="http://schemas.openxmlformats.org/markup-compatibility/2006" xmlns:p14="http://schemas.microsoft.com/office/powerpoint/2010/main">
          <mc:Choice Requires="p14">
            <p:contentPart p14:bwMode="auto" r:id="rId4">
              <p14:nvContentPartPr>
                <p14:cNvPr id="29" name="Ink 28">
                  <a:extLst>
                    <a:ext uri="{FF2B5EF4-FFF2-40B4-BE49-F238E27FC236}">
                      <a16:creationId xmlns:a16="http://schemas.microsoft.com/office/drawing/2014/main" id="{870704DA-26AB-8B33-7DDF-3961CBA17BB8}"/>
                    </a:ext>
                  </a:extLst>
                </p14:cNvPr>
                <p14:cNvContentPartPr/>
                <p14:nvPr/>
              </p14:nvContentPartPr>
              <p14:xfrm>
                <a:off x="2162655" y="4066995"/>
                <a:ext cx="2684880" cy="457560"/>
              </p14:xfrm>
            </p:contentPart>
          </mc:Choice>
          <mc:Fallback xmlns="">
            <p:pic>
              <p:nvPicPr>
                <p:cNvPr id="29" name="Ink 28">
                  <a:extLst>
                    <a:ext uri="{FF2B5EF4-FFF2-40B4-BE49-F238E27FC236}">
                      <a16:creationId xmlns:a16="http://schemas.microsoft.com/office/drawing/2014/main" id="{870704DA-26AB-8B33-7DDF-3961CBA17BB8}"/>
                    </a:ext>
                  </a:extLst>
                </p:cNvPr>
                <p:cNvPicPr/>
                <p:nvPr/>
              </p:nvPicPr>
              <p:blipFill>
                <a:blip r:embed="rId5"/>
                <a:stretch>
                  <a:fillRect/>
                </a:stretch>
              </p:blipFill>
              <p:spPr>
                <a:xfrm>
                  <a:off x="2151924" y="4053862"/>
                  <a:ext cx="2705913" cy="48330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0" name="Ink 29">
                  <a:extLst>
                    <a:ext uri="{FF2B5EF4-FFF2-40B4-BE49-F238E27FC236}">
                      <a16:creationId xmlns:a16="http://schemas.microsoft.com/office/drawing/2014/main" id="{A3A6F4D9-A0D4-58FE-9271-15BF49D3747A}"/>
                    </a:ext>
                  </a:extLst>
                </p14:cNvPr>
                <p14:cNvContentPartPr/>
                <p14:nvPr/>
              </p14:nvContentPartPr>
              <p14:xfrm>
                <a:off x="4771935" y="3981315"/>
                <a:ext cx="186120" cy="171000"/>
              </p14:xfrm>
            </p:contentPart>
          </mc:Choice>
          <mc:Fallback xmlns="">
            <p:pic>
              <p:nvPicPr>
                <p:cNvPr id="30" name="Ink 29">
                  <a:extLst>
                    <a:ext uri="{FF2B5EF4-FFF2-40B4-BE49-F238E27FC236}">
                      <a16:creationId xmlns:a16="http://schemas.microsoft.com/office/drawing/2014/main" id="{A3A6F4D9-A0D4-58FE-9271-15BF49D3747A}"/>
                    </a:ext>
                  </a:extLst>
                </p:cNvPr>
                <p:cNvPicPr/>
                <p:nvPr/>
              </p:nvPicPr>
              <p:blipFill>
                <a:blip r:embed="rId7"/>
                <a:stretch>
                  <a:fillRect/>
                </a:stretch>
              </p:blipFill>
              <p:spPr>
                <a:xfrm>
                  <a:off x="4761214" y="3968202"/>
                  <a:ext cx="207134" cy="196702"/>
                </a:xfrm>
                <a:prstGeom prst="rect">
                  <a:avLst/>
                </a:prstGeom>
              </p:spPr>
            </p:pic>
          </mc:Fallback>
        </mc:AlternateContent>
      </p:grpSp>
      <p:sp>
        <p:nvSpPr>
          <p:cNvPr id="32" name="Rectangle 31">
            <a:extLst>
              <a:ext uri="{FF2B5EF4-FFF2-40B4-BE49-F238E27FC236}">
                <a16:creationId xmlns:a16="http://schemas.microsoft.com/office/drawing/2014/main" id="{E43964DF-E3F0-E175-97AC-6BCCC76D42CC}"/>
              </a:ext>
            </a:extLst>
          </p:cNvPr>
          <p:cNvSpPr/>
          <p:nvPr/>
        </p:nvSpPr>
        <p:spPr>
          <a:xfrm>
            <a:off x="1695449" y="6567211"/>
            <a:ext cx="847726" cy="26065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008F7EC-FED0-DC54-439D-6E475998ED77}"/>
              </a:ext>
            </a:extLst>
          </p:cNvPr>
          <p:cNvSpPr/>
          <p:nvPr/>
        </p:nvSpPr>
        <p:spPr>
          <a:xfrm>
            <a:off x="1695449" y="6306554"/>
            <a:ext cx="9045384" cy="26065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race 4">
            <a:extLst>
              <a:ext uri="{FF2B5EF4-FFF2-40B4-BE49-F238E27FC236}">
                <a16:creationId xmlns:a16="http://schemas.microsoft.com/office/drawing/2014/main" id="{20AA2E79-6364-6644-9BAA-37F1F3D26D5B}"/>
              </a:ext>
            </a:extLst>
          </p:cNvPr>
          <p:cNvSpPr/>
          <p:nvPr/>
        </p:nvSpPr>
        <p:spPr>
          <a:xfrm>
            <a:off x="4609758" y="3428999"/>
            <a:ext cx="473347" cy="1567037"/>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7" name="Rectangle 6">
            <a:extLst>
              <a:ext uri="{FF2B5EF4-FFF2-40B4-BE49-F238E27FC236}">
                <a16:creationId xmlns:a16="http://schemas.microsoft.com/office/drawing/2014/main" id="{B1471D92-749D-F9DB-E8B8-D8B4DD722813}"/>
              </a:ext>
            </a:extLst>
          </p:cNvPr>
          <p:cNvSpPr/>
          <p:nvPr/>
        </p:nvSpPr>
        <p:spPr>
          <a:xfrm>
            <a:off x="5060275" y="3400681"/>
            <a:ext cx="2156910" cy="1595356"/>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6E873953-C2F8-316E-555D-163E463CE183}"/>
              </a:ext>
            </a:extLst>
          </p:cNvPr>
          <p:cNvGrpSpPr/>
          <p:nvPr/>
        </p:nvGrpSpPr>
        <p:grpSpPr>
          <a:xfrm>
            <a:off x="11104335" y="5292558"/>
            <a:ext cx="440640" cy="1226757"/>
            <a:chOff x="11104335" y="5457675"/>
            <a:chExt cx="440640" cy="1061640"/>
          </a:xfrm>
        </p:grpSpPr>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2EC75DF7-5FCB-0375-1A99-48A265048B05}"/>
                    </a:ext>
                  </a:extLst>
                </p14:cNvPr>
                <p14:cNvContentPartPr/>
                <p14:nvPr/>
              </p14:nvContentPartPr>
              <p14:xfrm>
                <a:off x="11154735" y="5457675"/>
                <a:ext cx="390240" cy="962640"/>
              </p14:xfrm>
            </p:contentPart>
          </mc:Choice>
          <mc:Fallback xmlns="">
            <p:pic>
              <p:nvPicPr>
                <p:cNvPr id="9" name="Ink 8">
                  <a:extLst>
                    <a:ext uri="{FF2B5EF4-FFF2-40B4-BE49-F238E27FC236}">
                      <a16:creationId xmlns:a16="http://schemas.microsoft.com/office/drawing/2014/main" id="{2EC75DF7-5FCB-0375-1A99-48A265048B05}"/>
                    </a:ext>
                  </a:extLst>
                </p:cNvPr>
                <p:cNvPicPr/>
                <p:nvPr/>
              </p:nvPicPr>
              <p:blipFill>
                <a:blip r:embed="rId9"/>
                <a:stretch>
                  <a:fillRect/>
                </a:stretch>
              </p:blipFill>
              <p:spPr>
                <a:xfrm>
                  <a:off x="11145735" y="5449887"/>
                  <a:ext cx="407880" cy="977905"/>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D84DB459-E2E4-1969-5223-1452AEC3429C}"/>
                    </a:ext>
                  </a:extLst>
                </p14:cNvPr>
                <p14:cNvContentPartPr/>
                <p14:nvPr/>
              </p14:nvContentPartPr>
              <p14:xfrm>
                <a:off x="11104335" y="6324555"/>
                <a:ext cx="120960" cy="194760"/>
              </p14:xfrm>
            </p:contentPart>
          </mc:Choice>
          <mc:Fallback xmlns="">
            <p:pic>
              <p:nvPicPr>
                <p:cNvPr id="10" name="Ink 9">
                  <a:extLst>
                    <a:ext uri="{FF2B5EF4-FFF2-40B4-BE49-F238E27FC236}">
                      <a16:creationId xmlns:a16="http://schemas.microsoft.com/office/drawing/2014/main" id="{D84DB459-E2E4-1969-5223-1452AEC3429C}"/>
                    </a:ext>
                  </a:extLst>
                </p:cNvPr>
                <p:cNvPicPr/>
                <p:nvPr/>
              </p:nvPicPr>
              <p:blipFill>
                <a:blip r:embed="rId11"/>
                <a:stretch>
                  <a:fillRect/>
                </a:stretch>
              </p:blipFill>
              <p:spPr>
                <a:xfrm>
                  <a:off x="11095695" y="6316765"/>
                  <a:ext cx="138600" cy="210029"/>
                </a:xfrm>
                <a:prstGeom prst="rect">
                  <a:avLst/>
                </a:prstGeom>
              </p:spPr>
            </p:pic>
          </mc:Fallback>
        </mc:AlternateContent>
      </p:grpSp>
      <p:sp>
        <p:nvSpPr>
          <p:cNvPr id="12" name="Left Brace 11">
            <a:extLst>
              <a:ext uri="{FF2B5EF4-FFF2-40B4-BE49-F238E27FC236}">
                <a16:creationId xmlns:a16="http://schemas.microsoft.com/office/drawing/2014/main" id="{93914D02-E44C-9CE2-E1D6-EA523A5AAC8A}"/>
              </a:ext>
            </a:extLst>
          </p:cNvPr>
          <p:cNvSpPr/>
          <p:nvPr/>
        </p:nvSpPr>
        <p:spPr>
          <a:xfrm flipH="1">
            <a:off x="10787427" y="6303789"/>
            <a:ext cx="232997" cy="263422"/>
          </a:xfrm>
          <a:prstGeom prst="leftBrace">
            <a:avLst>
              <a:gd name="adj1" fmla="val 9775"/>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49861989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D0517-4AAD-F7B8-0686-4BB605C68E9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85CEB8B-1E87-D535-D91C-589CE2078592}"/>
              </a:ext>
            </a:extLst>
          </p:cNvPr>
          <p:cNvPicPr>
            <a:picLocks noChangeAspect="1"/>
          </p:cNvPicPr>
          <p:nvPr/>
        </p:nvPicPr>
        <p:blipFill>
          <a:blip r:embed="rId2"/>
          <a:srcRect/>
          <a:stretch/>
        </p:blipFill>
        <p:spPr>
          <a:xfrm>
            <a:off x="1676400" y="1404001"/>
            <a:ext cx="9068363" cy="5448578"/>
          </a:xfrm>
          <a:prstGeom prst="rect">
            <a:avLst/>
          </a:prstGeom>
        </p:spPr>
      </p:pic>
      <p:sp>
        <p:nvSpPr>
          <p:cNvPr id="2" name="Slide Number Placeholder 1">
            <a:extLst>
              <a:ext uri="{FF2B5EF4-FFF2-40B4-BE49-F238E27FC236}">
                <a16:creationId xmlns:a16="http://schemas.microsoft.com/office/drawing/2014/main" id="{62FCC561-567F-18AD-83BC-8BB517A7AB63}"/>
              </a:ext>
            </a:extLst>
          </p:cNvPr>
          <p:cNvSpPr>
            <a:spLocks noGrp="1"/>
          </p:cNvSpPr>
          <p:nvPr>
            <p:ph type="sldNum" sz="quarter" idx="12"/>
          </p:nvPr>
        </p:nvSpPr>
        <p:spPr/>
        <p:txBody>
          <a:bodyPr/>
          <a:lstStyle/>
          <a:p>
            <a:fld id="{EDD5F93E-BA5F-F548-A31E-0AA1C4D7945C}" type="slidenum">
              <a:rPr lang="en-US" smtClean="0"/>
              <a:pPr/>
              <a:t>91</a:t>
            </a:fld>
            <a:endParaRPr lang="en-US" dirty="0"/>
          </a:p>
        </p:txBody>
      </p:sp>
      <p:sp>
        <p:nvSpPr>
          <p:cNvPr id="3" name="Title 2">
            <a:extLst>
              <a:ext uri="{FF2B5EF4-FFF2-40B4-BE49-F238E27FC236}">
                <a16:creationId xmlns:a16="http://schemas.microsoft.com/office/drawing/2014/main" id="{B6A11D38-4869-114F-632A-EE058D95EE0B}"/>
              </a:ext>
            </a:extLst>
          </p:cNvPr>
          <p:cNvSpPr>
            <a:spLocks noGrp="1"/>
          </p:cNvSpPr>
          <p:nvPr>
            <p:ph type="title"/>
          </p:nvPr>
        </p:nvSpPr>
        <p:spPr/>
        <p:txBody>
          <a:bodyPr/>
          <a:lstStyle/>
          <a:p>
            <a:r>
              <a:rPr lang="en-US" dirty="0"/>
              <a:t>Viz Tool: 3D plots, parameter selection</a:t>
            </a:r>
          </a:p>
        </p:txBody>
      </p:sp>
      <p:sp>
        <p:nvSpPr>
          <p:cNvPr id="8" name="TextBox 7">
            <a:extLst>
              <a:ext uri="{FF2B5EF4-FFF2-40B4-BE49-F238E27FC236}">
                <a16:creationId xmlns:a16="http://schemas.microsoft.com/office/drawing/2014/main" id="{810E0DB5-FC67-EE1F-9E15-37730102F6D0}"/>
              </a:ext>
            </a:extLst>
          </p:cNvPr>
          <p:cNvSpPr txBox="1"/>
          <p:nvPr/>
        </p:nvSpPr>
        <p:spPr>
          <a:xfrm>
            <a:off x="586214" y="777882"/>
            <a:ext cx="11094388" cy="646331"/>
          </a:xfrm>
          <a:prstGeom prst="rect">
            <a:avLst/>
          </a:prstGeom>
          <a:noFill/>
        </p:spPr>
        <p:txBody>
          <a:bodyPr wrap="square" rtlCol="0">
            <a:spAutoFit/>
          </a:bodyPr>
          <a:lstStyle/>
          <a:p>
            <a:pPr algn="l"/>
            <a:r>
              <a:rPr lang="en-US" dirty="0"/>
              <a:t>Assign the 3D panels as the following: 1. Pressure, 2. Proppant total mass per area, 3. Fracture Conductivity, 4. Effective normal stress. Later we’ll also look at 5. Cumulative net oil production per area. </a:t>
            </a:r>
          </a:p>
        </p:txBody>
      </p:sp>
      <p:sp>
        <p:nvSpPr>
          <p:cNvPr id="5" name="Oval 4">
            <a:extLst>
              <a:ext uri="{FF2B5EF4-FFF2-40B4-BE49-F238E27FC236}">
                <a16:creationId xmlns:a16="http://schemas.microsoft.com/office/drawing/2014/main" id="{6F9E7EC1-6188-25C7-B9ED-A974941A7F24}"/>
              </a:ext>
            </a:extLst>
          </p:cNvPr>
          <p:cNvSpPr/>
          <p:nvPr/>
        </p:nvSpPr>
        <p:spPr>
          <a:xfrm>
            <a:off x="7753350" y="3895124"/>
            <a:ext cx="554935"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563CC3CE-D2B8-15BE-70D8-FE0CC8859076}"/>
              </a:ext>
            </a:extLst>
          </p:cNvPr>
          <p:cNvSpPr/>
          <p:nvPr/>
        </p:nvSpPr>
        <p:spPr>
          <a:xfrm>
            <a:off x="7755835" y="5514669"/>
            <a:ext cx="959540"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E67A911B-E563-84E2-235F-435A22691302}"/>
              </a:ext>
            </a:extLst>
          </p:cNvPr>
          <p:cNvSpPr/>
          <p:nvPr/>
        </p:nvSpPr>
        <p:spPr>
          <a:xfrm>
            <a:off x="4766907" y="6117919"/>
            <a:ext cx="959540"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156EAF1-1EC0-3C84-1E47-9CCE68EAC3A3}"/>
              </a:ext>
            </a:extLst>
          </p:cNvPr>
          <p:cNvSpPr/>
          <p:nvPr/>
        </p:nvSpPr>
        <p:spPr>
          <a:xfrm>
            <a:off x="1695449" y="6117766"/>
            <a:ext cx="1285875"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DBDD57C-B159-AD8C-B5D9-7881CB52B33E}"/>
              </a:ext>
            </a:extLst>
          </p:cNvPr>
          <p:cNvSpPr txBox="1"/>
          <p:nvPr/>
        </p:nvSpPr>
        <p:spPr>
          <a:xfrm>
            <a:off x="10791910" y="2984234"/>
            <a:ext cx="1390565" cy="3293209"/>
          </a:xfrm>
          <a:prstGeom prst="rect">
            <a:avLst/>
          </a:prstGeom>
          <a:noFill/>
        </p:spPr>
        <p:txBody>
          <a:bodyPr wrap="square" rtlCol="0">
            <a:spAutoFit/>
          </a:bodyPr>
          <a:lstStyle/>
          <a:p>
            <a:pPr algn="l"/>
            <a:r>
              <a:rPr lang="en-US" sz="1600" dirty="0"/>
              <a:t>To reassign 3D panel parameters, click on the current parameter, and start typing the name of the parameter. Keep in mind, some may be abbreviated.</a:t>
            </a:r>
          </a:p>
        </p:txBody>
      </p:sp>
      <p:grpSp>
        <p:nvGrpSpPr>
          <p:cNvPr id="16" name="Group 15">
            <a:extLst>
              <a:ext uri="{FF2B5EF4-FFF2-40B4-BE49-F238E27FC236}">
                <a16:creationId xmlns:a16="http://schemas.microsoft.com/office/drawing/2014/main" id="{298887C9-24D3-04E1-72DF-3E0BEA03CEBD}"/>
              </a:ext>
            </a:extLst>
          </p:cNvPr>
          <p:cNvGrpSpPr/>
          <p:nvPr/>
        </p:nvGrpSpPr>
        <p:grpSpPr>
          <a:xfrm>
            <a:off x="8286615" y="4419435"/>
            <a:ext cx="2495880" cy="1143360"/>
            <a:chOff x="8286615" y="4419435"/>
            <a:chExt cx="2495880" cy="1143360"/>
          </a:xfrm>
        </p:grpSpPr>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3BCDBE50-4A59-44C1-9DFD-64629F25F6D5}"/>
                    </a:ext>
                  </a:extLst>
                </p14:cNvPr>
                <p14:cNvContentPartPr/>
                <p14:nvPr/>
              </p14:nvContentPartPr>
              <p14:xfrm>
                <a:off x="8362215" y="4419435"/>
                <a:ext cx="2420280" cy="1113480"/>
              </p14:xfrm>
            </p:contentPart>
          </mc:Choice>
          <mc:Fallback xmlns="">
            <p:pic>
              <p:nvPicPr>
                <p:cNvPr id="11" name="Ink 10">
                  <a:extLst>
                    <a:ext uri="{FF2B5EF4-FFF2-40B4-BE49-F238E27FC236}">
                      <a16:creationId xmlns:a16="http://schemas.microsoft.com/office/drawing/2014/main" id="{3BCDBE50-4A59-44C1-9DFD-64629F25F6D5}"/>
                    </a:ext>
                  </a:extLst>
                </p:cNvPr>
                <p:cNvPicPr/>
                <p:nvPr/>
              </p:nvPicPr>
              <p:blipFill>
                <a:blip r:embed="rId4"/>
                <a:stretch>
                  <a:fillRect/>
                </a:stretch>
              </p:blipFill>
              <p:spPr>
                <a:xfrm>
                  <a:off x="8353215" y="4410435"/>
                  <a:ext cx="2437920" cy="1131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8B76BEEF-0059-866F-1F0B-7FE4956BE954}"/>
                    </a:ext>
                  </a:extLst>
                </p14:cNvPr>
                <p14:cNvContentPartPr/>
                <p14:nvPr/>
              </p14:nvContentPartPr>
              <p14:xfrm>
                <a:off x="8286615" y="5400435"/>
                <a:ext cx="219960" cy="162360"/>
              </p14:xfrm>
            </p:contentPart>
          </mc:Choice>
          <mc:Fallback xmlns="">
            <p:pic>
              <p:nvPicPr>
                <p:cNvPr id="15" name="Ink 14">
                  <a:extLst>
                    <a:ext uri="{FF2B5EF4-FFF2-40B4-BE49-F238E27FC236}">
                      <a16:creationId xmlns:a16="http://schemas.microsoft.com/office/drawing/2014/main" id="{8B76BEEF-0059-866F-1F0B-7FE4956BE954}"/>
                    </a:ext>
                  </a:extLst>
                </p:cNvPr>
                <p:cNvPicPr/>
                <p:nvPr/>
              </p:nvPicPr>
              <p:blipFill>
                <a:blip r:embed="rId6"/>
                <a:stretch>
                  <a:fillRect/>
                </a:stretch>
              </p:blipFill>
              <p:spPr>
                <a:xfrm>
                  <a:off x="8277615" y="5391435"/>
                  <a:ext cx="237600" cy="180000"/>
                </a:xfrm>
                <a:prstGeom prst="rect">
                  <a:avLst/>
                </a:prstGeom>
              </p:spPr>
            </p:pic>
          </mc:Fallback>
        </mc:AlternateContent>
      </p:grpSp>
      <p:cxnSp>
        <p:nvCxnSpPr>
          <p:cNvPr id="17" name="Straight Connector 16">
            <a:extLst>
              <a:ext uri="{FF2B5EF4-FFF2-40B4-BE49-F238E27FC236}">
                <a16:creationId xmlns:a16="http://schemas.microsoft.com/office/drawing/2014/main" id="{848B286A-23B5-B5FD-7A35-88ECA5BD31D3}"/>
              </a:ext>
            </a:extLst>
          </p:cNvPr>
          <p:cNvCxnSpPr>
            <a:cxnSpLocks/>
          </p:cNvCxnSpPr>
          <p:nvPr/>
        </p:nvCxnSpPr>
        <p:spPr>
          <a:xfrm>
            <a:off x="7895956" y="5947252"/>
            <a:ext cx="667018"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133625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7D48B-84C5-775E-3B7D-8F8D8812F15F}"/>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F595532A-7325-BA82-7DE1-AEA3474C68EE}"/>
              </a:ext>
            </a:extLst>
          </p:cNvPr>
          <p:cNvPicPr>
            <a:picLocks noChangeAspect="1"/>
          </p:cNvPicPr>
          <p:nvPr/>
        </p:nvPicPr>
        <p:blipFill>
          <a:blip r:embed="rId2"/>
          <a:stretch>
            <a:fillRect/>
          </a:stretch>
        </p:blipFill>
        <p:spPr>
          <a:xfrm>
            <a:off x="1552515" y="1400526"/>
            <a:ext cx="9298945" cy="5407004"/>
          </a:xfrm>
          <a:prstGeom prst="rect">
            <a:avLst/>
          </a:prstGeom>
        </p:spPr>
      </p:pic>
      <p:sp>
        <p:nvSpPr>
          <p:cNvPr id="2" name="Slide Number Placeholder 1">
            <a:extLst>
              <a:ext uri="{FF2B5EF4-FFF2-40B4-BE49-F238E27FC236}">
                <a16:creationId xmlns:a16="http://schemas.microsoft.com/office/drawing/2014/main" id="{0E273C43-116C-150C-4A3F-BA4A11C04114}"/>
              </a:ext>
            </a:extLst>
          </p:cNvPr>
          <p:cNvSpPr>
            <a:spLocks noGrp="1"/>
          </p:cNvSpPr>
          <p:nvPr>
            <p:ph type="sldNum" sz="quarter" idx="12"/>
          </p:nvPr>
        </p:nvSpPr>
        <p:spPr/>
        <p:txBody>
          <a:bodyPr/>
          <a:lstStyle/>
          <a:p>
            <a:fld id="{EDD5F93E-BA5F-F548-A31E-0AA1C4D7945C}" type="slidenum">
              <a:rPr lang="en-US" smtClean="0"/>
              <a:pPr/>
              <a:t>92</a:t>
            </a:fld>
            <a:endParaRPr lang="en-US" dirty="0"/>
          </a:p>
        </p:txBody>
      </p:sp>
      <p:sp>
        <p:nvSpPr>
          <p:cNvPr id="3" name="Title 2">
            <a:extLst>
              <a:ext uri="{FF2B5EF4-FFF2-40B4-BE49-F238E27FC236}">
                <a16:creationId xmlns:a16="http://schemas.microsoft.com/office/drawing/2014/main" id="{5C9F23CC-57C1-3BBD-143C-5DEC7E2028FA}"/>
              </a:ext>
            </a:extLst>
          </p:cNvPr>
          <p:cNvSpPr>
            <a:spLocks noGrp="1"/>
          </p:cNvSpPr>
          <p:nvPr>
            <p:ph type="title"/>
          </p:nvPr>
        </p:nvSpPr>
        <p:spPr/>
        <p:txBody>
          <a:bodyPr/>
          <a:lstStyle/>
          <a:p>
            <a:r>
              <a:rPr lang="en-US" dirty="0"/>
              <a:t>Viz Tool: 3D plots, fracture view </a:t>
            </a:r>
          </a:p>
        </p:txBody>
      </p:sp>
      <p:sp>
        <p:nvSpPr>
          <p:cNvPr id="8" name="TextBox 7">
            <a:extLst>
              <a:ext uri="{FF2B5EF4-FFF2-40B4-BE49-F238E27FC236}">
                <a16:creationId xmlns:a16="http://schemas.microsoft.com/office/drawing/2014/main" id="{F3B833BB-59C2-7889-A521-944D680C2AB4}"/>
              </a:ext>
            </a:extLst>
          </p:cNvPr>
          <p:cNvSpPr txBox="1"/>
          <p:nvPr/>
        </p:nvSpPr>
        <p:spPr>
          <a:xfrm>
            <a:off x="586214" y="777882"/>
            <a:ext cx="11094388" cy="646331"/>
          </a:xfrm>
          <a:prstGeom prst="rect">
            <a:avLst/>
          </a:prstGeom>
          <a:noFill/>
        </p:spPr>
        <p:txBody>
          <a:bodyPr wrap="square" rtlCol="0">
            <a:spAutoFit/>
          </a:bodyPr>
          <a:lstStyle/>
          <a:p>
            <a:pPr algn="l"/>
            <a:r>
              <a:rPr lang="en-US" dirty="0"/>
              <a:t>To just view the fractures, turn off the Matrix Visibility using the toggle at the bottom of the screen. This visibility setting applies to all 3D panels by default. However, this can be applied to individual panels using 3D Panel Controls. </a:t>
            </a:r>
          </a:p>
        </p:txBody>
      </p:sp>
      <p:sp>
        <p:nvSpPr>
          <p:cNvPr id="15" name="Rectangle 14">
            <a:extLst>
              <a:ext uri="{FF2B5EF4-FFF2-40B4-BE49-F238E27FC236}">
                <a16:creationId xmlns:a16="http://schemas.microsoft.com/office/drawing/2014/main" id="{5B72D653-1655-1855-3B16-8C34560D56A8}"/>
              </a:ext>
            </a:extLst>
          </p:cNvPr>
          <p:cNvSpPr/>
          <p:nvPr/>
        </p:nvSpPr>
        <p:spPr>
          <a:xfrm>
            <a:off x="4028667" y="6550428"/>
            <a:ext cx="1543458" cy="29867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4B3B5155-F79B-EA77-0B41-944108912410}"/>
              </a:ext>
            </a:extLst>
          </p:cNvPr>
          <p:cNvCxnSpPr>
            <a:cxnSpLocks/>
          </p:cNvCxnSpPr>
          <p:nvPr/>
        </p:nvCxnSpPr>
        <p:spPr>
          <a:xfrm>
            <a:off x="3466831" y="6811005"/>
            <a:ext cx="343169"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57632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1FD6-2F3E-91E8-F227-883D36A94A4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4DB6183-AF37-6634-DCCC-34C6A82D82C6}"/>
              </a:ext>
            </a:extLst>
          </p:cNvPr>
          <p:cNvPicPr>
            <a:picLocks noChangeAspect="1"/>
          </p:cNvPicPr>
          <p:nvPr/>
        </p:nvPicPr>
        <p:blipFill>
          <a:blip r:embed="rId2"/>
          <a:srcRect l="26049" t="88074" r="47062"/>
          <a:stretch/>
        </p:blipFill>
        <p:spPr>
          <a:xfrm>
            <a:off x="213221" y="3981914"/>
            <a:ext cx="3412849" cy="909460"/>
          </a:xfrm>
          <a:prstGeom prst="rect">
            <a:avLst/>
          </a:prstGeom>
        </p:spPr>
      </p:pic>
      <p:sp>
        <p:nvSpPr>
          <p:cNvPr id="2" name="Slide Number Placeholder 1">
            <a:extLst>
              <a:ext uri="{FF2B5EF4-FFF2-40B4-BE49-F238E27FC236}">
                <a16:creationId xmlns:a16="http://schemas.microsoft.com/office/drawing/2014/main" id="{DCDFBFFF-4447-37B0-EFC9-68CE2D700615}"/>
              </a:ext>
            </a:extLst>
          </p:cNvPr>
          <p:cNvSpPr>
            <a:spLocks noGrp="1"/>
          </p:cNvSpPr>
          <p:nvPr>
            <p:ph type="sldNum" sz="quarter" idx="12"/>
          </p:nvPr>
        </p:nvSpPr>
        <p:spPr/>
        <p:txBody>
          <a:bodyPr/>
          <a:lstStyle/>
          <a:p>
            <a:fld id="{EDD5F93E-BA5F-F548-A31E-0AA1C4D7945C}" type="slidenum">
              <a:rPr lang="en-US" smtClean="0"/>
              <a:pPr/>
              <a:t>93</a:t>
            </a:fld>
            <a:endParaRPr lang="en-US" dirty="0"/>
          </a:p>
        </p:txBody>
      </p:sp>
      <p:sp>
        <p:nvSpPr>
          <p:cNvPr id="3" name="Title 2">
            <a:extLst>
              <a:ext uri="{FF2B5EF4-FFF2-40B4-BE49-F238E27FC236}">
                <a16:creationId xmlns:a16="http://schemas.microsoft.com/office/drawing/2014/main" id="{285FA45C-6DE8-AB4A-ABEA-1418D61170B3}"/>
              </a:ext>
            </a:extLst>
          </p:cNvPr>
          <p:cNvSpPr>
            <a:spLocks noGrp="1"/>
          </p:cNvSpPr>
          <p:nvPr>
            <p:ph type="title"/>
          </p:nvPr>
        </p:nvSpPr>
        <p:spPr/>
        <p:txBody>
          <a:bodyPr/>
          <a:lstStyle/>
          <a:p>
            <a:r>
              <a:rPr lang="en-US" dirty="0"/>
              <a:t>Viz Tool: 3D plots, fracture dimensions</a:t>
            </a:r>
          </a:p>
        </p:txBody>
      </p:sp>
      <p:sp>
        <p:nvSpPr>
          <p:cNvPr id="8" name="TextBox 7">
            <a:extLst>
              <a:ext uri="{FF2B5EF4-FFF2-40B4-BE49-F238E27FC236}">
                <a16:creationId xmlns:a16="http://schemas.microsoft.com/office/drawing/2014/main" id="{14013A7E-11E6-777D-FCEE-DB22B1A45CF6}"/>
              </a:ext>
            </a:extLst>
          </p:cNvPr>
          <p:cNvSpPr txBox="1"/>
          <p:nvPr/>
        </p:nvSpPr>
        <p:spPr>
          <a:xfrm>
            <a:off x="586214" y="777882"/>
            <a:ext cx="11300986" cy="369332"/>
          </a:xfrm>
          <a:prstGeom prst="rect">
            <a:avLst/>
          </a:prstGeom>
          <a:noFill/>
        </p:spPr>
        <p:txBody>
          <a:bodyPr wrap="square" rtlCol="0">
            <a:spAutoFit/>
          </a:bodyPr>
          <a:lstStyle/>
          <a:p>
            <a:pPr algn="l"/>
            <a:r>
              <a:rPr lang="en-US" dirty="0"/>
              <a:t>Under “Show Value with Click,” toggle the “Calculate Distance” tool to measure the length and height of the fractures.</a:t>
            </a:r>
          </a:p>
        </p:txBody>
      </p:sp>
      <p:sp>
        <p:nvSpPr>
          <p:cNvPr id="15" name="Rectangle 14">
            <a:extLst>
              <a:ext uri="{FF2B5EF4-FFF2-40B4-BE49-F238E27FC236}">
                <a16:creationId xmlns:a16="http://schemas.microsoft.com/office/drawing/2014/main" id="{65B73F5F-8D1A-728C-4A17-C4E1BBD3273E}"/>
              </a:ext>
            </a:extLst>
          </p:cNvPr>
          <p:cNvSpPr/>
          <p:nvPr/>
        </p:nvSpPr>
        <p:spPr>
          <a:xfrm>
            <a:off x="2356339" y="3981915"/>
            <a:ext cx="1186962" cy="909460"/>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7D38C78-BABE-1E57-1DE5-D5019075E820}"/>
              </a:ext>
            </a:extLst>
          </p:cNvPr>
          <p:cNvPicPr>
            <a:picLocks noChangeAspect="1"/>
          </p:cNvPicPr>
          <p:nvPr/>
        </p:nvPicPr>
        <p:blipFill>
          <a:blip r:embed="rId3"/>
          <a:srcRect/>
          <a:stretch/>
        </p:blipFill>
        <p:spPr>
          <a:xfrm>
            <a:off x="4491015" y="1396371"/>
            <a:ext cx="4766890" cy="3432645"/>
          </a:xfrm>
          <a:prstGeom prst="rect">
            <a:avLst/>
          </a:prstGeom>
        </p:spPr>
      </p:pic>
      <p:pic>
        <p:nvPicPr>
          <p:cNvPr id="5" name="Picture 4">
            <a:extLst>
              <a:ext uri="{FF2B5EF4-FFF2-40B4-BE49-F238E27FC236}">
                <a16:creationId xmlns:a16="http://schemas.microsoft.com/office/drawing/2014/main" id="{D3A1E3DC-D2B7-09D2-6E3B-480940A56E6D}"/>
              </a:ext>
            </a:extLst>
          </p:cNvPr>
          <p:cNvPicPr>
            <a:picLocks noChangeAspect="1"/>
          </p:cNvPicPr>
          <p:nvPr/>
        </p:nvPicPr>
        <p:blipFill>
          <a:blip r:embed="rId4"/>
          <a:srcRect/>
          <a:stretch/>
        </p:blipFill>
        <p:spPr>
          <a:xfrm>
            <a:off x="6855472" y="3344527"/>
            <a:ext cx="4769362" cy="3441185"/>
          </a:xfrm>
          <a:prstGeom prst="rect">
            <a:avLst/>
          </a:prstGeom>
        </p:spPr>
      </p:pic>
      <p:grpSp>
        <p:nvGrpSpPr>
          <p:cNvPr id="12" name="Group 11">
            <a:extLst>
              <a:ext uri="{FF2B5EF4-FFF2-40B4-BE49-F238E27FC236}">
                <a16:creationId xmlns:a16="http://schemas.microsoft.com/office/drawing/2014/main" id="{D0831994-F2FF-1238-F557-066EB113475F}"/>
              </a:ext>
            </a:extLst>
          </p:cNvPr>
          <p:cNvGrpSpPr/>
          <p:nvPr/>
        </p:nvGrpSpPr>
        <p:grpSpPr>
          <a:xfrm>
            <a:off x="2924055" y="3171675"/>
            <a:ext cx="1423440" cy="676800"/>
            <a:chOff x="2924055" y="3171675"/>
            <a:chExt cx="1423440" cy="676800"/>
          </a:xfrm>
        </p:grpSpPr>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D09E1CF5-555D-3EB8-C1A0-396DCCC092F2}"/>
                    </a:ext>
                  </a:extLst>
                </p14:cNvPr>
                <p14:cNvContentPartPr/>
                <p14:nvPr/>
              </p14:nvContentPartPr>
              <p14:xfrm>
                <a:off x="2924055" y="3237915"/>
                <a:ext cx="1324080" cy="610560"/>
              </p14:xfrm>
            </p:contentPart>
          </mc:Choice>
          <mc:Fallback xmlns="">
            <p:pic>
              <p:nvPicPr>
                <p:cNvPr id="10" name="Ink 9">
                  <a:extLst>
                    <a:ext uri="{FF2B5EF4-FFF2-40B4-BE49-F238E27FC236}">
                      <a16:creationId xmlns:a16="http://schemas.microsoft.com/office/drawing/2014/main" id="{D09E1CF5-555D-3EB8-C1A0-396DCCC092F2}"/>
                    </a:ext>
                  </a:extLst>
                </p:cNvPr>
                <p:cNvPicPr/>
                <p:nvPr/>
              </p:nvPicPr>
              <p:blipFill>
                <a:blip r:embed="rId6"/>
                <a:stretch>
                  <a:fillRect/>
                </a:stretch>
              </p:blipFill>
              <p:spPr>
                <a:xfrm>
                  <a:off x="2915415" y="3228915"/>
                  <a:ext cx="1341720" cy="628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B43FC6E4-F30F-CA0E-B4C5-6B2F1D8E43C0}"/>
                    </a:ext>
                  </a:extLst>
                </p14:cNvPr>
                <p14:cNvContentPartPr/>
                <p14:nvPr/>
              </p14:nvContentPartPr>
              <p14:xfrm>
                <a:off x="4162095" y="3171675"/>
                <a:ext cx="185400" cy="237960"/>
              </p14:xfrm>
            </p:contentPart>
          </mc:Choice>
          <mc:Fallback xmlns="">
            <p:pic>
              <p:nvPicPr>
                <p:cNvPr id="11" name="Ink 10">
                  <a:extLst>
                    <a:ext uri="{FF2B5EF4-FFF2-40B4-BE49-F238E27FC236}">
                      <a16:creationId xmlns:a16="http://schemas.microsoft.com/office/drawing/2014/main" id="{B43FC6E4-F30F-CA0E-B4C5-6B2F1D8E43C0}"/>
                    </a:ext>
                  </a:extLst>
                </p:cNvPr>
                <p:cNvPicPr/>
                <p:nvPr/>
              </p:nvPicPr>
              <p:blipFill>
                <a:blip r:embed="rId8"/>
                <a:stretch>
                  <a:fillRect/>
                </a:stretch>
              </p:blipFill>
              <p:spPr>
                <a:xfrm>
                  <a:off x="4153455" y="3162675"/>
                  <a:ext cx="203040" cy="255600"/>
                </a:xfrm>
                <a:prstGeom prst="rect">
                  <a:avLst/>
                </a:prstGeom>
              </p:spPr>
            </p:pic>
          </mc:Fallback>
        </mc:AlternateContent>
      </p:grpSp>
      <p:sp>
        <p:nvSpPr>
          <p:cNvPr id="13" name="Oval 12">
            <a:extLst>
              <a:ext uri="{FF2B5EF4-FFF2-40B4-BE49-F238E27FC236}">
                <a16:creationId xmlns:a16="http://schemas.microsoft.com/office/drawing/2014/main" id="{A7716EC2-8184-EB38-5BE4-8C08452DEB37}"/>
              </a:ext>
            </a:extLst>
          </p:cNvPr>
          <p:cNvSpPr/>
          <p:nvPr/>
        </p:nvSpPr>
        <p:spPr>
          <a:xfrm>
            <a:off x="4733454" y="2924118"/>
            <a:ext cx="286158"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CE4A636-7164-7C80-7E1B-EB540EC0B25B}"/>
              </a:ext>
            </a:extLst>
          </p:cNvPr>
          <p:cNvSpPr/>
          <p:nvPr/>
        </p:nvSpPr>
        <p:spPr>
          <a:xfrm>
            <a:off x="7167242" y="2698662"/>
            <a:ext cx="286158"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A5FCF-3BAE-926C-BCC1-9C3A762C34CA}"/>
              </a:ext>
            </a:extLst>
          </p:cNvPr>
          <p:cNvSpPr txBox="1"/>
          <p:nvPr/>
        </p:nvSpPr>
        <p:spPr>
          <a:xfrm>
            <a:off x="1943480" y="2367325"/>
            <a:ext cx="2218615" cy="923330"/>
          </a:xfrm>
          <a:prstGeom prst="rect">
            <a:avLst/>
          </a:prstGeom>
          <a:noFill/>
        </p:spPr>
        <p:txBody>
          <a:bodyPr wrap="square" rtlCol="0">
            <a:spAutoFit/>
          </a:bodyPr>
          <a:lstStyle/>
          <a:p>
            <a:pPr algn="l"/>
            <a:r>
              <a:rPr lang="en-US" dirty="0"/>
              <a:t>Click on two points to measure the distance between them.</a:t>
            </a:r>
          </a:p>
        </p:txBody>
      </p:sp>
      <p:cxnSp>
        <p:nvCxnSpPr>
          <p:cNvPr id="17" name="Straight Connector 16">
            <a:extLst>
              <a:ext uri="{FF2B5EF4-FFF2-40B4-BE49-F238E27FC236}">
                <a16:creationId xmlns:a16="http://schemas.microsoft.com/office/drawing/2014/main" id="{1ECADCB4-ED85-7260-5FBE-50A8FAE263F7}"/>
              </a:ext>
            </a:extLst>
          </p:cNvPr>
          <p:cNvCxnSpPr>
            <a:cxnSpLocks/>
          </p:cNvCxnSpPr>
          <p:nvPr/>
        </p:nvCxnSpPr>
        <p:spPr>
          <a:xfrm>
            <a:off x="4781281" y="2013427"/>
            <a:ext cx="667018"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E9C961C7-0D4F-0B64-0402-523D8A4CAD87}"/>
              </a:ext>
            </a:extLst>
          </p:cNvPr>
          <p:cNvSpPr/>
          <p:nvPr/>
        </p:nvSpPr>
        <p:spPr>
          <a:xfrm>
            <a:off x="8553950" y="4549365"/>
            <a:ext cx="286158"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09256F45-6BAE-BAFF-8CCE-5997FADF1C3D}"/>
              </a:ext>
            </a:extLst>
          </p:cNvPr>
          <p:cNvSpPr/>
          <p:nvPr/>
        </p:nvSpPr>
        <p:spPr>
          <a:xfrm>
            <a:off x="8597969" y="4833348"/>
            <a:ext cx="286158"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53380DED-ADC0-F21E-1D53-13C84B4A5691}"/>
              </a:ext>
            </a:extLst>
          </p:cNvPr>
          <p:cNvCxnSpPr>
            <a:cxnSpLocks/>
          </p:cNvCxnSpPr>
          <p:nvPr/>
        </p:nvCxnSpPr>
        <p:spPr>
          <a:xfrm>
            <a:off x="7119891" y="3965288"/>
            <a:ext cx="667018"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E8475BDD-1638-A8D4-E467-8ECF623B4312}"/>
              </a:ext>
            </a:extLst>
          </p:cNvPr>
          <p:cNvSpPr txBox="1"/>
          <p:nvPr/>
        </p:nvSpPr>
        <p:spPr>
          <a:xfrm>
            <a:off x="3023820" y="1756518"/>
            <a:ext cx="1552245" cy="338554"/>
          </a:xfrm>
          <a:prstGeom prst="rect">
            <a:avLst/>
          </a:prstGeom>
          <a:noFill/>
        </p:spPr>
        <p:txBody>
          <a:bodyPr wrap="square" rtlCol="0">
            <a:spAutoFit/>
          </a:bodyPr>
          <a:lstStyle/>
          <a:p>
            <a:pPr algn="l"/>
            <a:r>
              <a:rPr lang="en-US" sz="1600" dirty="0"/>
              <a:t>Fracture length:</a:t>
            </a:r>
          </a:p>
        </p:txBody>
      </p:sp>
      <p:sp>
        <p:nvSpPr>
          <p:cNvPr id="22" name="TextBox 21">
            <a:extLst>
              <a:ext uri="{FF2B5EF4-FFF2-40B4-BE49-F238E27FC236}">
                <a16:creationId xmlns:a16="http://schemas.microsoft.com/office/drawing/2014/main" id="{2E7C1D9C-E5FA-4C21-C46B-1848DD7BA3EC}"/>
              </a:ext>
            </a:extLst>
          </p:cNvPr>
          <p:cNvSpPr txBox="1"/>
          <p:nvPr/>
        </p:nvSpPr>
        <p:spPr>
          <a:xfrm>
            <a:off x="5303227" y="4970925"/>
            <a:ext cx="1552245" cy="338554"/>
          </a:xfrm>
          <a:prstGeom prst="rect">
            <a:avLst/>
          </a:prstGeom>
          <a:noFill/>
        </p:spPr>
        <p:txBody>
          <a:bodyPr wrap="square" rtlCol="0">
            <a:spAutoFit/>
          </a:bodyPr>
          <a:lstStyle/>
          <a:p>
            <a:pPr algn="l"/>
            <a:r>
              <a:rPr lang="en-US" sz="1600" dirty="0"/>
              <a:t>Fracture height:</a:t>
            </a:r>
          </a:p>
        </p:txBody>
      </p:sp>
      <p:grpSp>
        <p:nvGrpSpPr>
          <p:cNvPr id="27" name="Group 26">
            <a:extLst>
              <a:ext uri="{FF2B5EF4-FFF2-40B4-BE49-F238E27FC236}">
                <a16:creationId xmlns:a16="http://schemas.microsoft.com/office/drawing/2014/main" id="{F819F1D8-EB63-8EB9-675C-5BE0C7A69934}"/>
              </a:ext>
            </a:extLst>
          </p:cNvPr>
          <p:cNvGrpSpPr/>
          <p:nvPr/>
        </p:nvGrpSpPr>
        <p:grpSpPr>
          <a:xfrm>
            <a:off x="5675175" y="1986255"/>
            <a:ext cx="564480" cy="864000"/>
            <a:chOff x="5675175" y="2070075"/>
            <a:chExt cx="564480" cy="864000"/>
          </a:xfrm>
        </p:grpSpPr>
        <mc:AlternateContent xmlns:mc="http://schemas.openxmlformats.org/markup-compatibility/2006" xmlns:p14="http://schemas.microsoft.com/office/powerpoint/2010/main">
          <mc:Choice Requires="p14">
            <p:contentPart p14:bwMode="auto" r:id="rId9">
              <p14:nvContentPartPr>
                <p14:cNvPr id="25" name="Ink 24">
                  <a:extLst>
                    <a:ext uri="{FF2B5EF4-FFF2-40B4-BE49-F238E27FC236}">
                      <a16:creationId xmlns:a16="http://schemas.microsoft.com/office/drawing/2014/main" id="{BA6C1401-49CA-A228-AB43-CC6C469A8D42}"/>
                    </a:ext>
                  </a:extLst>
                </p14:cNvPr>
                <p14:cNvContentPartPr/>
                <p14:nvPr/>
              </p14:nvContentPartPr>
              <p14:xfrm>
                <a:off x="5729895" y="2119395"/>
                <a:ext cx="509760" cy="814680"/>
              </p14:xfrm>
            </p:contentPart>
          </mc:Choice>
          <mc:Fallback xmlns="">
            <p:pic>
              <p:nvPicPr>
                <p:cNvPr id="25" name="Ink 24">
                  <a:extLst>
                    <a:ext uri="{FF2B5EF4-FFF2-40B4-BE49-F238E27FC236}">
                      <a16:creationId xmlns:a16="http://schemas.microsoft.com/office/drawing/2014/main" id="{BA6C1401-49CA-A228-AB43-CC6C469A8D42}"/>
                    </a:ext>
                  </a:extLst>
                </p:cNvPr>
                <p:cNvPicPr/>
                <p:nvPr/>
              </p:nvPicPr>
              <p:blipFill>
                <a:blip r:embed="rId10"/>
                <a:stretch>
                  <a:fillRect/>
                </a:stretch>
              </p:blipFill>
              <p:spPr>
                <a:xfrm>
                  <a:off x="5721255" y="2110395"/>
                  <a:ext cx="527400" cy="832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6" name="Ink 25">
                  <a:extLst>
                    <a:ext uri="{FF2B5EF4-FFF2-40B4-BE49-F238E27FC236}">
                      <a16:creationId xmlns:a16="http://schemas.microsoft.com/office/drawing/2014/main" id="{BECA5F51-7B3F-447B-C05F-EF99A37D8457}"/>
                    </a:ext>
                  </a:extLst>
                </p14:cNvPr>
                <p14:cNvContentPartPr/>
                <p14:nvPr/>
              </p14:nvContentPartPr>
              <p14:xfrm>
                <a:off x="5675175" y="2070075"/>
                <a:ext cx="273600" cy="178200"/>
              </p14:xfrm>
            </p:contentPart>
          </mc:Choice>
          <mc:Fallback xmlns="">
            <p:pic>
              <p:nvPicPr>
                <p:cNvPr id="26" name="Ink 25">
                  <a:extLst>
                    <a:ext uri="{FF2B5EF4-FFF2-40B4-BE49-F238E27FC236}">
                      <a16:creationId xmlns:a16="http://schemas.microsoft.com/office/drawing/2014/main" id="{BECA5F51-7B3F-447B-C05F-EF99A37D8457}"/>
                    </a:ext>
                  </a:extLst>
                </p:cNvPr>
                <p:cNvPicPr/>
                <p:nvPr/>
              </p:nvPicPr>
              <p:blipFill>
                <a:blip r:embed="rId12"/>
                <a:stretch>
                  <a:fillRect/>
                </a:stretch>
              </p:blipFill>
              <p:spPr>
                <a:xfrm>
                  <a:off x="5666175" y="2061435"/>
                  <a:ext cx="291240" cy="195840"/>
                </a:xfrm>
                <a:prstGeom prst="rect">
                  <a:avLst/>
                </a:prstGeom>
              </p:spPr>
            </p:pic>
          </mc:Fallback>
        </mc:AlternateContent>
      </p:grpSp>
    </p:spTree>
    <p:extLst>
      <p:ext uri="{BB962C8B-B14F-4D97-AF65-F5344CB8AC3E}">
        <p14:creationId xmlns:p14="http://schemas.microsoft.com/office/powerpoint/2010/main" val="14963088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E7F01-3F56-6F16-4106-1B23BE676052}"/>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5D1C5B5-B310-C558-D8D4-F4E5B8C3666B}"/>
              </a:ext>
            </a:extLst>
          </p:cNvPr>
          <p:cNvPicPr>
            <a:picLocks noChangeAspect="1"/>
          </p:cNvPicPr>
          <p:nvPr/>
        </p:nvPicPr>
        <p:blipFill>
          <a:blip r:embed="rId2"/>
          <a:srcRect/>
          <a:stretch/>
        </p:blipFill>
        <p:spPr>
          <a:xfrm>
            <a:off x="1676401" y="1404001"/>
            <a:ext cx="9068361" cy="5448578"/>
          </a:xfrm>
          <a:prstGeom prst="rect">
            <a:avLst/>
          </a:prstGeom>
        </p:spPr>
      </p:pic>
      <p:sp>
        <p:nvSpPr>
          <p:cNvPr id="2" name="Slide Number Placeholder 1">
            <a:extLst>
              <a:ext uri="{FF2B5EF4-FFF2-40B4-BE49-F238E27FC236}">
                <a16:creationId xmlns:a16="http://schemas.microsoft.com/office/drawing/2014/main" id="{F73DC358-0CE2-E096-F077-140779DA0FBC}"/>
              </a:ext>
            </a:extLst>
          </p:cNvPr>
          <p:cNvSpPr>
            <a:spLocks noGrp="1"/>
          </p:cNvSpPr>
          <p:nvPr>
            <p:ph type="sldNum" sz="quarter" idx="12"/>
          </p:nvPr>
        </p:nvSpPr>
        <p:spPr/>
        <p:txBody>
          <a:bodyPr/>
          <a:lstStyle/>
          <a:p>
            <a:fld id="{EDD5F93E-BA5F-F548-A31E-0AA1C4D7945C}" type="slidenum">
              <a:rPr lang="en-US" smtClean="0"/>
              <a:pPr/>
              <a:t>94</a:t>
            </a:fld>
            <a:endParaRPr lang="en-US" dirty="0"/>
          </a:p>
        </p:txBody>
      </p:sp>
      <p:sp>
        <p:nvSpPr>
          <p:cNvPr id="3" name="Title 2">
            <a:extLst>
              <a:ext uri="{FF2B5EF4-FFF2-40B4-BE49-F238E27FC236}">
                <a16:creationId xmlns:a16="http://schemas.microsoft.com/office/drawing/2014/main" id="{1E806B5C-B28C-1519-B265-2BDC92FCB787}"/>
              </a:ext>
            </a:extLst>
          </p:cNvPr>
          <p:cNvSpPr>
            <a:spLocks noGrp="1"/>
          </p:cNvSpPr>
          <p:nvPr>
            <p:ph type="title"/>
          </p:nvPr>
        </p:nvSpPr>
        <p:spPr/>
        <p:txBody>
          <a:bodyPr/>
          <a:lstStyle/>
          <a:p>
            <a:r>
              <a:rPr lang="en-US" dirty="0"/>
              <a:t>Viz Tool: 3D plots, stretch view </a:t>
            </a:r>
          </a:p>
        </p:txBody>
      </p:sp>
      <p:sp>
        <p:nvSpPr>
          <p:cNvPr id="8" name="TextBox 7">
            <a:extLst>
              <a:ext uri="{FF2B5EF4-FFF2-40B4-BE49-F238E27FC236}">
                <a16:creationId xmlns:a16="http://schemas.microsoft.com/office/drawing/2014/main" id="{CF9A03F8-FFF4-2F4D-D53C-B1AA22F6F9BE}"/>
              </a:ext>
            </a:extLst>
          </p:cNvPr>
          <p:cNvSpPr txBox="1"/>
          <p:nvPr/>
        </p:nvSpPr>
        <p:spPr>
          <a:xfrm>
            <a:off x="586214" y="777882"/>
            <a:ext cx="11094388" cy="646331"/>
          </a:xfrm>
          <a:prstGeom prst="rect">
            <a:avLst/>
          </a:prstGeom>
          <a:noFill/>
        </p:spPr>
        <p:txBody>
          <a:bodyPr wrap="square" rtlCol="0">
            <a:spAutoFit/>
          </a:bodyPr>
          <a:lstStyle/>
          <a:p>
            <a:pPr algn="l"/>
            <a:r>
              <a:rPr lang="en-US" dirty="0"/>
              <a:t>To more easily view individual fractures, apply a 10x horizontal stretch.</a:t>
            </a:r>
          </a:p>
          <a:p>
            <a:pPr algn="l"/>
            <a:r>
              <a:rPr lang="en-US" dirty="0"/>
              <a:t>Note, “Calculate Distance” does </a:t>
            </a:r>
            <a:r>
              <a:rPr lang="en-US" i="1" dirty="0"/>
              <a:t>not</a:t>
            </a:r>
            <a:r>
              <a:rPr lang="en-US" dirty="0"/>
              <a:t> work with rotated stretch on.</a:t>
            </a:r>
          </a:p>
        </p:txBody>
      </p:sp>
      <p:sp>
        <p:nvSpPr>
          <p:cNvPr id="15" name="Rectangle 14">
            <a:extLst>
              <a:ext uri="{FF2B5EF4-FFF2-40B4-BE49-F238E27FC236}">
                <a16:creationId xmlns:a16="http://schemas.microsoft.com/office/drawing/2014/main" id="{698835CE-8668-4F16-0892-8EBB1BD30B47}"/>
              </a:ext>
            </a:extLst>
          </p:cNvPr>
          <p:cNvSpPr/>
          <p:nvPr/>
        </p:nvSpPr>
        <p:spPr>
          <a:xfrm>
            <a:off x="2514192" y="6550428"/>
            <a:ext cx="619533" cy="29867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B0EABA77-1DEC-CEAA-E1E3-5492AADAD515}"/>
              </a:ext>
            </a:extLst>
          </p:cNvPr>
          <p:cNvSpPr/>
          <p:nvPr/>
        </p:nvSpPr>
        <p:spPr>
          <a:xfrm>
            <a:off x="2533242" y="5371296"/>
            <a:ext cx="818743"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600339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3CD57-B729-CD84-F6B0-3B81AB5D4D8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9E0208C-28CE-E71C-30F7-529C776AC823}"/>
              </a:ext>
            </a:extLst>
          </p:cNvPr>
          <p:cNvPicPr>
            <a:picLocks noChangeAspect="1"/>
          </p:cNvPicPr>
          <p:nvPr/>
        </p:nvPicPr>
        <p:blipFill>
          <a:blip r:embed="rId2"/>
          <a:srcRect/>
          <a:stretch/>
        </p:blipFill>
        <p:spPr>
          <a:xfrm>
            <a:off x="1680330" y="1404001"/>
            <a:ext cx="9060503" cy="5448578"/>
          </a:xfrm>
          <a:prstGeom prst="rect">
            <a:avLst/>
          </a:prstGeom>
        </p:spPr>
      </p:pic>
      <p:sp>
        <p:nvSpPr>
          <p:cNvPr id="2" name="Slide Number Placeholder 1">
            <a:extLst>
              <a:ext uri="{FF2B5EF4-FFF2-40B4-BE49-F238E27FC236}">
                <a16:creationId xmlns:a16="http://schemas.microsoft.com/office/drawing/2014/main" id="{6FD8D26B-5A04-C3B1-1204-C834CEC483ED}"/>
              </a:ext>
            </a:extLst>
          </p:cNvPr>
          <p:cNvSpPr>
            <a:spLocks noGrp="1"/>
          </p:cNvSpPr>
          <p:nvPr>
            <p:ph type="sldNum" sz="quarter" idx="12"/>
          </p:nvPr>
        </p:nvSpPr>
        <p:spPr/>
        <p:txBody>
          <a:bodyPr/>
          <a:lstStyle/>
          <a:p>
            <a:fld id="{EDD5F93E-BA5F-F548-A31E-0AA1C4D7945C}" type="slidenum">
              <a:rPr lang="en-US" smtClean="0"/>
              <a:pPr/>
              <a:t>95</a:t>
            </a:fld>
            <a:endParaRPr lang="en-US" dirty="0"/>
          </a:p>
        </p:txBody>
      </p:sp>
      <p:sp>
        <p:nvSpPr>
          <p:cNvPr id="3" name="Title 2">
            <a:extLst>
              <a:ext uri="{FF2B5EF4-FFF2-40B4-BE49-F238E27FC236}">
                <a16:creationId xmlns:a16="http://schemas.microsoft.com/office/drawing/2014/main" id="{045D1468-EC07-7812-5CB7-5D73E32A798A}"/>
              </a:ext>
            </a:extLst>
          </p:cNvPr>
          <p:cNvSpPr>
            <a:spLocks noGrp="1"/>
          </p:cNvSpPr>
          <p:nvPr>
            <p:ph type="title"/>
          </p:nvPr>
        </p:nvSpPr>
        <p:spPr/>
        <p:txBody>
          <a:bodyPr/>
          <a:lstStyle/>
          <a:p>
            <a:r>
              <a:rPr lang="en-US" dirty="0"/>
              <a:t>Viz Tool: 3D plots, cluster efficiency</a:t>
            </a:r>
          </a:p>
        </p:txBody>
      </p:sp>
      <p:sp>
        <p:nvSpPr>
          <p:cNvPr id="8" name="TextBox 7">
            <a:extLst>
              <a:ext uri="{FF2B5EF4-FFF2-40B4-BE49-F238E27FC236}">
                <a16:creationId xmlns:a16="http://schemas.microsoft.com/office/drawing/2014/main" id="{015D14A2-2491-5F53-02CA-07F192774C54}"/>
              </a:ext>
            </a:extLst>
          </p:cNvPr>
          <p:cNvSpPr txBox="1"/>
          <p:nvPr/>
        </p:nvSpPr>
        <p:spPr>
          <a:xfrm>
            <a:off x="586214" y="777882"/>
            <a:ext cx="11094388" cy="646331"/>
          </a:xfrm>
          <a:prstGeom prst="rect">
            <a:avLst/>
          </a:prstGeom>
          <a:noFill/>
        </p:spPr>
        <p:txBody>
          <a:bodyPr wrap="square" rtlCol="0">
            <a:spAutoFit/>
          </a:bodyPr>
          <a:lstStyle/>
          <a:p>
            <a:pPr algn="l"/>
            <a:r>
              <a:rPr lang="en-US" dirty="0"/>
              <a:t>Click on “Visibility” to see additional visibility options. Toggle on “Perforations” to compare number of fractures to perforations.</a:t>
            </a:r>
          </a:p>
        </p:txBody>
      </p:sp>
      <p:sp>
        <p:nvSpPr>
          <p:cNvPr id="15" name="Rectangle 14">
            <a:extLst>
              <a:ext uri="{FF2B5EF4-FFF2-40B4-BE49-F238E27FC236}">
                <a16:creationId xmlns:a16="http://schemas.microsoft.com/office/drawing/2014/main" id="{CFA25646-33D7-69E0-2EE5-6ED08BF0CE1D}"/>
              </a:ext>
            </a:extLst>
          </p:cNvPr>
          <p:cNvSpPr/>
          <p:nvPr/>
        </p:nvSpPr>
        <p:spPr>
          <a:xfrm>
            <a:off x="2514192" y="6550428"/>
            <a:ext cx="619533" cy="298677"/>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C2C28CA1-C489-5EBA-1026-87EF9F2161F1}"/>
              </a:ext>
            </a:extLst>
          </p:cNvPr>
          <p:cNvSpPr/>
          <p:nvPr/>
        </p:nvSpPr>
        <p:spPr>
          <a:xfrm>
            <a:off x="4104590" y="4137168"/>
            <a:ext cx="1470587"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Brace 4">
            <a:extLst>
              <a:ext uri="{FF2B5EF4-FFF2-40B4-BE49-F238E27FC236}">
                <a16:creationId xmlns:a16="http://schemas.microsoft.com/office/drawing/2014/main" id="{11246CA8-C61D-D0E5-7DF0-755D552E2B3B}"/>
              </a:ext>
            </a:extLst>
          </p:cNvPr>
          <p:cNvSpPr/>
          <p:nvPr/>
        </p:nvSpPr>
        <p:spPr>
          <a:xfrm flipH="1">
            <a:off x="10664110" y="1562100"/>
            <a:ext cx="422987" cy="2276475"/>
          </a:xfrm>
          <a:prstGeom prst="leftBrace">
            <a:avLst>
              <a:gd name="adj1" fmla="val 116252"/>
              <a:gd name="adj2" fmla="val 51217"/>
            </a:avLst>
          </a:prstGeom>
          <a:ln w="19050">
            <a:solidFill>
              <a:srgbClr val="C0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2FAF509C-5F6E-DBAF-3DE8-289B088F861F}"/>
              </a:ext>
            </a:extLst>
          </p:cNvPr>
          <p:cNvSpPr txBox="1"/>
          <p:nvPr/>
        </p:nvSpPr>
        <p:spPr>
          <a:xfrm>
            <a:off x="11037664" y="2114255"/>
            <a:ext cx="1152525" cy="1200329"/>
          </a:xfrm>
          <a:prstGeom prst="rect">
            <a:avLst/>
          </a:prstGeom>
          <a:noFill/>
        </p:spPr>
        <p:txBody>
          <a:bodyPr wrap="square" rtlCol="0">
            <a:spAutoFit/>
          </a:bodyPr>
          <a:lstStyle/>
          <a:p>
            <a:pPr algn="l"/>
            <a:r>
              <a:rPr lang="en-US" dirty="0"/>
              <a:t>Count: 10 fractures formed, &amp; 10 </a:t>
            </a:r>
            <a:r>
              <a:rPr lang="en-US" dirty="0" err="1"/>
              <a:t>perfs</a:t>
            </a:r>
            <a:r>
              <a:rPr lang="en-US" dirty="0"/>
              <a:t> </a:t>
            </a:r>
          </a:p>
        </p:txBody>
      </p:sp>
    </p:spTree>
    <p:extLst>
      <p:ext uri="{BB962C8B-B14F-4D97-AF65-F5344CB8AC3E}">
        <p14:creationId xmlns:p14="http://schemas.microsoft.com/office/powerpoint/2010/main" val="137916798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76093-3149-D868-C816-2635534E614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853CD9-38BA-C24A-28F5-006D7F02B500}"/>
              </a:ext>
            </a:extLst>
          </p:cNvPr>
          <p:cNvSpPr>
            <a:spLocks noGrp="1"/>
          </p:cNvSpPr>
          <p:nvPr>
            <p:ph type="sldNum" sz="quarter" idx="12"/>
          </p:nvPr>
        </p:nvSpPr>
        <p:spPr/>
        <p:txBody>
          <a:bodyPr/>
          <a:lstStyle/>
          <a:p>
            <a:fld id="{EDD5F93E-BA5F-F548-A31E-0AA1C4D7945C}" type="slidenum">
              <a:rPr lang="en-US" smtClean="0"/>
              <a:pPr/>
              <a:t>96</a:t>
            </a:fld>
            <a:endParaRPr lang="en-US" dirty="0"/>
          </a:p>
        </p:txBody>
      </p:sp>
      <p:sp>
        <p:nvSpPr>
          <p:cNvPr id="3" name="Title 2">
            <a:extLst>
              <a:ext uri="{FF2B5EF4-FFF2-40B4-BE49-F238E27FC236}">
                <a16:creationId xmlns:a16="http://schemas.microsoft.com/office/drawing/2014/main" id="{29621D81-FB6F-9BF8-868B-73237019CF80}"/>
              </a:ext>
            </a:extLst>
          </p:cNvPr>
          <p:cNvSpPr>
            <a:spLocks noGrp="1"/>
          </p:cNvSpPr>
          <p:nvPr>
            <p:ph type="title"/>
          </p:nvPr>
        </p:nvSpPr>
        <p:spPr/>
        <p:txBody>
          <a:bodyPr/>
          <a:lstStyle/>
          <a:p>
            <a:r>
              <a:rPr lang="en-US" dirty="0"/>
              <a:t>Viz Tool: Proppant and Conductivity (5 yrs)</a:t>
            </a:r>
          </a:p>
        </p:txBody>
      </p:sp>
      <p:sp>
        <p:nvSpPr>
          <p:cNvPr id="8" name="TextBox 7">
            <a:extLst>
              <a:ext uri="{FF2B5EF4-FFF2-40B4-BE49-F238E27FC236}">
                <a16:creationId xmlns:a16="http://schemas.microsoft.com/office/drawing/2014/main" id="{3A34F84B-F398-4F8F-39D0-6315B2D76459}"/>
              </a:ext>
            </a:extLst>
          </p:cNvPr>
          <p:cNvSpPr txBox="1"/>
          <p:nvPr/>
        </p:nvSpPr>
        <p:spPr>
          <a:xfrm>
            <a:off x="586214" y="777882"/>
            <a:ext cx="11094388" cy="369332"/>
          </a:xfrm>
          <a:prstGeom prst="rect">
            <a:avLst/>
          </a:prstGeom>
          <a:noFill/>
        </p:spPr>
        <p:txBody>
          <a:bodyPr wrap="square" rtlCol="0">
            <a:spAutoFit/>
          </a:bodyPr>
          <a:lstStyle/>
          <a:p>
            <a:pPr algn="l"/>
            <a:r>
              <a:rPr lang="en-US" dirty="0"/>
              <a:t>View the proppant and conductivity panels (which should be next to each other), and rescale the color bar.</a:t>
            </a:r>
          </a:p>
        </p:txBody>
      </p:sp>
      <p:sp>
        <p:nvSpPr>
          <p:cNvPr id="7" name="TextBox 6">
            <a:extLst>
              <a:ext uri="{FF2B5EF4-FFF2-40B4-BE49-F238E27FC236}">
                <a16:creationId xmlns:a16="http://schemas.microsoft.com/office/drawing/2014/main" id="{3AC7A052-3419-45F9-D8AD-BFCD3307D1F9}"/>
              </a:ext>
            </a:extLst>
          </p:cNvPr>
          <p:cNvSpPr txBox="1"/>
          <p:nvPr/>
        </p:nvSpPr>
        <p:spPr>
          <a:xfrm>
            <a:off x="4465808" y="5220682"/>
            <a:ext cx="1880383" cy="338554"/>
          </a:xfrm>
          <a:prstGeom prst="rect">
            <a:avLst/>
          </a:prstGeom>
          <a:noFill/>
        </p:spPr>
        <p:txBody>
          <a:bodyPr wrap="square" rtlCol="0">
            <a:spAutoFit/>
          </a:bodyPr>
          <a:lstStyle/>
          <a:p>
            <a:pPr algn="l"/>
            <a:r>
              <a:rPr lang="en-US" sz="1600" dirty="0"/>
              <a:t>Update max values</a:t>
            </a:r>
          </a:p>
        </p:txBody>
      </p:sp>
      <p:sp>
        <p:nvSpPr>
          <p:cNvPr id="13" name="TextBox 12">
            <a:extLst>
              <a:ext uri="{FF2B5EF4-FFF2-40B4-BE49-F238E27FC236}">
                <a16:creationId xmlns:a16="http://schemas.microsoft.com/office/drawing/2014/main" id="{BF7F13F9-FDDA-0523-D933-E8A3EF44EA76}"/>
              </a:ext>
            </a:extLst>
          </p:cNvPr>
          <p:cNvSpPr txBox="1"/>
          <p:nvPr/>
        </p:nvSpPr>
        <p:spPr>
          <a:xfrm>
            <a:off x="7556517" y="1800733"/>
            <a:ext cx="4404886" cy="1477328"/>
          </a:xfrm>
          <a:prstGeom prst="rect">
            <a:avLst/>
          </a:prstGeom>
          <a:noFill/>
        </p:spPr>
        <p:txBody>
          <a:bodyPr wrap="square" rtlCol="0">
            <a:spAutoFit/>
          </a:bodyPr>
          <a:lstStyle/>
          <a:p>
            <a:pPr algn="l"/>
            <a:r>
              <a:rPr lang="en-US" u="sng" dirty="0"/>
              <a:t>Observations</a:t>
            </a:r>
            <a:r>
              <a:rPr lang="en-US" dirty="0"/>
              <a:t>:</a:t>
            </a:r>
          </a:p>
          <a:p>
            <a:pPr marL="285750" indent="-285750" algn="l">
              <a:buFont typeface="Arial" panose="020B0604020202020204" pitchFamily="34" charset="0"/>
              <a:buChar char="•"/>
            </a:pPr>
            <a:r>
              <a:rPr lang="en-US" dirty="0"/>
              <a:t>Proppant area directly corresponds to fracture conductivity</a:t>
            </a:r>
          </a:p>
          <a:p>
            <a:pPr marL="285750" indent="-285750" algn="l">
              <a:buFont typeface="Arial" panose="020B0604020202020204" pitchFamily="34" charset="0"/>
              <a:buChar char="•"/>
            </a:pPr>
            <a:r>
              <a:rPr lang="en-US" dirty="0"/>
              <a:t>Compare to effective stress over time (next slides)</a:t>
            </a:r>
          </a:p>
        </p:txBody>
      </p:sp>
      <p:pic>
        <p:nvPicPr>
          <p:cNvPr id="5" name="Picture 4">
            <a:extLst>
              <a:ext uri="{FF2B5EF4-FFF2-40B4-BE49-F238E27FC236}">
                <a16:creationId xmlns:a16="http://schemas.microsoft.com/office/drawing/2014/main" id="{E4E74BCF-2C67-4EE5-5BF3-2232FE8CA36D}"/>
              </a:ext>
            </a:extLst>
          </p:cNvPr>
          <p:cNvPicPr>
            <a:picLocks noChangeAspect="1"/>
          </p:cNvPicPr>
          <p:nvPr/>
        </p:nvPicPr>
        <p:blipFill>
          <a:blip r:embed="rId2"/>
          <a:stretch>
            <a:fillRect/>
          </a:stretch>
        </p:blipFill>
        <p:spPr>
          <a:xfrm>
            <a:off x="288037" y="1668784"/>
            <a:ext cx="7072230" cy="3199605"/>
          </a:xfrm>
          <a:prstGeom prst="rect">
            <a:avLst/>
          </a:prstGeom>
        </p:spPr>
      </p:pic>
      <p:cxnSp>
        <p:nvCxnSpPr>
          <p:cNvPr id="9" name="Straight Connector 8">
            <a:extLst>
              <a:ext uri="{FF2B5EF4-FFF2-40B4-BE49-F238E27FC236}">
                <a16:creationId xmlns:a16="http://schemas.microsoft.com/office/drawing/2014/main" id="{89ED4543-E766-DC0E-A05B-D4E257FE33F0}"/>
              </a:ext>
            </a:extLst>
          </p:cNvPr>
          <p:cNvCxnSpPr>
            <a:cxnSpLocks/>
          </p:cNvCxnSpPr>
          <p:nvPr/>
        </p:nvCxnSpPr>
        <p:spPr>
          <a:xfrm>
            <a:off x="525766" y="4859511"/>
            <a:ext cx="717108" cy="0"/>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DEFFAC8C-B9FC-92C5-8538-FF02B3393827}"/>
              </a:ext>
            </a:extLst>
          </p:cNvPr>
          <p:cNvSpPr/>
          <p:nvPr/>
        </p:nvSpPr>
        <p:spPr>
          <a:xfrm>
            <a:off x="3169107" y="4291005"/>
            <a:ext cx="619533"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9A33F5DD-EEAE-016A-579C-090D9753958E}"/>
              </a:ext>
            </a:extLst>
          </p:cNvPr>
          <p:cNvSpPr/>
          <p:nvPr/>
        </p:nvSpPr>
        <p:spPr>
          <a:xfrm>
            <a:off x="6740734" y="4291005"/>
            <a:ext cx="619533"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145FD607-5F24-C507-D366-EEE0C7CBB3F9}"/>
                  </a:ext>
                </a:extLst>
              </p14:cNvPr>
              <p14:cNvContentPartPr/>
              <p14:nvPr/>
            </p14:nvContentPartPr>
            <p14:xfrm rot="2361867">
              <a:off x="3516497" y="4881268"/>
              <a:ext cx="780840" cy="196200"/>
            </p14:xfrm>
          </p:contentPart>
        </mc:Choice>
        <mc:Fallback xmlns="">
          <p:pic>
            <p:nvPicPr>
              <p:cNvPr id="12" name="Ink 11">
                <a:extLst>
                  <a:ext uri="{FF2B5EF4-FFF2-40B4-BE49-F238E27FC236}">
                    <a16:creationId xmlns:a16="http://schemas.microsoft.com/office/drawing/2014/main" id="{145FD607-5F24-C507-D366-EEE0C7CBB3F9}"/>
                  </a:ext>
                </a:extLst>
              </p:cNvPr>
              <p:cNvPicPr/>
              <p:nvPr/>
            </p:nvPicPr>
            <p:blipFill>
              <a:blip r:embed="rId4"/>
              <a:stretch>
                <a:fillRect/>
              </a:stretch>
            </p:blipFill>
            <p:spPr>
              <a:xfrm rot="2361867">
                <a:off x="3507497" y="4872268"/>
                <a:ext cx="79848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7" name="Ink 16">
                <a:extLst>
                  <a:ext uri="{FF2B5EF4-FFF2-40B4-BE49-F238E27FC236}">
                    <a16:creationId xmlns:a16="http://schemas.microsoft.com/office/drawing/2014/main" id="{28C35876-FF51-779D-5C73-1E93F1B0BC7B}"/>
                  </a:ext>
                </a:extLst>
              </p14:cNvPr>
              <p14:cNvContentPartPr/>
              <p14:nvPr/>
            </p14:nvContentPartPr>
            <p14:xfrm rot="7034675">
              <a:off x="6311888" y="4903955"/>
              <a:ext cx="780840" cy="196200"/>
            </p14:xfrm>
          </p:contentPart>
        </mc:Choice>
        <mc:Fallback xmlns="">
          <p:pic>
            <p:nvPicPr>
              <p:cNvPr id="17" name="Ink 16">
                <a:extLst>
                  <a:ext uri="{FF2B5EF4-FFF2-40B4-BE49-F238E27FC236}">
                    <a16:creationId xmlns:a16="http://schemas.microsoft.com/office/drawing/2014/main" id="{28C35876-FF51-779D-5C73-1E93F1B0BC7B}"/>
                  </a:ext>
                </a:extLst>
              </p:cNvPr>
              <p:cNvPicPr/>
              <p:nvPr/>
            </p:nvPicPr>
            <p:blipFill>
              <a:blip r:embed="rId4"/>
              <a:stretch>
                <a:fillRect/>
              </a:stretch>
            </p:blipFill>
            <p:spPr>
              <a:xfrm rot="7034675">
                <a:off x="6302888" y="4894955"/>
                <a:ext cx="798480" cy="213840"/>
              </a:xfrm>
              <a:prstGeom prst="rect">
                <a:avLst/>
              </a:prstGeom>
            </p:spPr>
          </p:pic>
        </mc:Fallback>
      </mc:AlternateContent>
    </p:spTree>
    <p:extLst>
      <p:ext uri="{BB962C8B-B14F-4D97-AF65-F5344CB8AC3E}">
        <p14:creationId xmlns:p14="http://schemas.microsoft.com/office/powerpoint/2010/main" val="350121455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05891-9AAE-3097-A813-8DAD627FDC8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E636BD0-D6DB-6251-015C-DE883D3B6CB4}"/>
              </a:ext>
            </a:extLst>
          </p:cNvPr>
          <p:cNvPicPr>
            <a:picLocks noChangeAspect="1"/>
          </p:cNvPicPr>
          <p:nvPr/>
        </p:nvPicPr>
        <p:blipFill>
          <a:blip r:embed="rId2"/>
          <a:srcRect t="1708" r="3277" b="7685"/>
          <a:stretch/>
        </p:blipFill>
        <p:spPr>
          <a:xfrm>
            <a:off x="504029" y="1535837"/>
            <a:ext cx="5692585" cy="4525654"/>
          </a:xfrm>
          <a:prstGeom prst="rect">
            <a:avLst/>
          </a:prstGeom>
        </p:spPr>
      </p:pic>
      <p:sp>
        <p:nvSpPr>
          <p:cNvPr id="2" name="Slide Number Placeholder 1">
            <a:extLst>
              <a:ext uri="{FF2B5EF4-FFF2-40B4-BE49-F238E27FC236}">
                <a16:creationId xmlns:a16="http://schemas.microsoft.com/office/drawing/2014/main" id="{F72568BF-852E-0A34-10CA-F90995E4BFBE}"/>
              </a:ext>
            </a:extLst>
          </p:cNvPr>
          <p:cNvSpPr>
            <a:spLocks noGrp="1"/>
          </p:cNvSpPr>
          <p:nvPr>
            <p:ph type="sldNum" sz="quarter" idx="12"/>
          </p:nvPr>
        </p:nvSpPr>
        <p:spPr/>
        <p:txBody>
          <a:bodyPr/>
          <a:lstStyle/>
          <a:p>
            <a:fld id="{EDD5F93E-BA5F-F548-A31E-0AA1C4D7945C}" type="slidenum">
              <a:rPr lang="en-US" smtClean="0"/>
              <a:pPr/>
              <a:t>97</a:t>
            </a:fld>
            <a:endParaRPr lang="en-US" dirty="0"/>
          </a:p>
        </p:txBody>
      </p:sp>
      <p:sp>
        <p:nvSpPr>
          <p:cNvPr id="3" name="Title 2">
            <a:extLst>
              <a:ext uri="{FF2B5EF4-FFF2-40B4-BE49-F238E27FC236}">
                <a16:creationId xmlns:a16="http://schemas.microsoft.com/office/drawing/2014/main" id="{26AE9D16-93B5-BC7D-E369-C942EDDA87BE}"/>
              </a:ext>
            </a:extLst>
          </p:cNvPr>
          <p:cNvSpPr>
            <a:spLocks noGrp="1"/>
          </p:cNvSpPr>
          <p:nvPr>
            <p:ph type="title"/>
          </p:nvPr>
        </p:nvSpPr>
        <p:spPr/>
        <p:txBody>
          <a:bodyPr/>
          <a:lstStyle/>
          <a:p>
            <a:r>
              <a:rPr lang="en-US" dirty="0"/>
              <a:t>Viz Tool: Proppant, Conductivity, and Stress over time</a:t>
            </a:r>
          </a:p>
        </p:txBody>
      </p:sp>
      <p:sp>
        <p:nvSpPr>
          <p:cNvPr id="8" name="TextBox 7">
            <a:extLst>
              <a:ext uri="{FF2B5EF4-FFF2-40B4-BE49-F238E27FC236}">
                <a16:creationId xmlns:a16="http://schemas.microsoft.com/office/drawing/2014/main" id="{0CDC8B12-5E7D-2EC7-E939-B8AFE646899E}"/>
              </a:ext>
            </a:extLst>
          </p:cNvPr>
          <p:cNvSpPr txBox="1"/>
          <p:nvPr/>
        </p:nvSpPr>
        <p:spPr>
          <a:xfrm>
            <a:off x="586213" y="777882"/>
            <a:ext cx="11289207" cy="646331"/>
          </a:xfrm>
          <a:prstGeom prst="rect">
            <a:avLst/>
          </a:prstGeom>
          <a:noFill/>
        </p:spPr>
        <p:txBody>
          <a:bodyPr wrap="square" rtlCol="0">
            <a:spAutoFit/>
          </a:bodyPr>
          <a:lstStyle/>
          <a:p>
            <a:pPr algn="l"/>
            <a:r>
              <a:rPr lang="en-US" dirty="0"/>
              <a:t>Choose which timesteps to view. The terminal BHP is reached after 0.7 yrs (see line plot). Use this as a benchmark to compare properties over time. Then compare this to an early time (~30 days, 0.1 yrs) and a late time (5 yrs, end of sim).</a:t>
            </a:r>
          </a:p>
        </p:txBody>
      </p:sp>
      <p:sp>
        <p:nvSpPr>
          <p:cNvPr id="7" name="TextBox 6">
            <a:extLst>
              <a:ext uri="{FF2B5EF4-FFF2-40B4-BE49-F238E27FC236}">
                <a16:creationId xmlns:a16="http://schemas.microsoft.com/office/drawing/2014/main" id="{FF8172CF-2435-7358-A0EB-79B67D460FB5}"/>
              </a:ext>
            </a:extLst>
          </p:cNvPr>
          <p:cNvSpPr txBox="1"/>
          <p:nvPr/>
        </p:nvSpPr>
        <p:spPr>
          <a:xfrm>
            <a:off x="4772656" y="5635318"/>
            <a:ext cx="2075209" cy="1077218"/>
          </a:xfrm>
          <a:prstGeom prst="rect">
            <a:avLst/>
          </a:prstGeom>
          <a:noFill/>
        </p:spPr>
        <p:txBody>
          <a:bodyPr wrap="square" rtlCol="0">
            <a:spAutoFit/>
          </a:bodyPr>
          <a:lstStyle/>
          <a:p>
            <a:pPr algn="l"/>
            <a:r>
              <a:rPr lang="en-US" sz="1600" dirty="0"/>
              <a:t>Double click to scale this plot back to full extents to find the terminal BHP.</a:t>
            </a:r>
          </a:p>
        </p:txBody>
      </p:sp>
      <p:cxnSp>
        <p:nvCxnSpPr>
          <p:cNvPr id="9" name="Straight Connector 8">
            <a:extLst>
              <a:ext uri="{FF2B5EF4-FFF2-40B4-BE49-F238E27FC236}">
                <a16:creationId xmlns:a16="http://schemas.microsoft.com/office/drawing/2014/main" id="{B669908F-40B7-9659-5CA3-D48DA6530C19}"/>
              </a:ext>
            </a:extLst>
          </p:cNvPr>
          <p:cNvCxnSpPr>
            <a:cxnSpLocks/>
          </p:cNvCxnSpPr>
          <p:nvPr/>
        </p:nvCxnSpPr>
        <p:spPr>
          <a:xfrm>
            <a:off x="1679867" y="5362457"/>
            <a:ext cx="0" cy="221607"/>
          </a:xfrm>
          <a:prstGeom prst="line">
            <a:avLst/>
          </a:prstGeom>
          <a:ln w="28575">
            <a:solidFill>
              <a:srgbClr val="E71224"/>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ADBE6708-90F0-9BAC-8EA2-1B8B949B2E7E}"/>
                  </a:ext>
                </a:extLst>
              </p14:cNvPr>
              <p14:cNvContentPartPr/>
              <p14:nvPr/>
            </p14:nvContentPartPr>
            <p14:xfrm rot="594880">
              <a:off x="3929238" y="5632708"/>
              <a:ext cx="780840" cy="196200"/>
            </p14:xfrm>
          </p:contentPart>
        </mc:Choice>
        <mc:Fallback xmlns="">
          <p:pic>
            <p:nvPicPr>
              <p:cNvPr id="12" name="Ink 11">
                <a:extLst>
                  <a:ext uri="{FF2B5EF4-FFF2-40B4-BE49-F238E27FC236}">
                    <a16:creationId xmlns:a16="http://schemas.microsoft.com/office/drawing/2014/main" id="{ADBE6708-90F0-9BAC-8EA2-1B8B949B2E7E}"/>
                  </a:ext>
                </a:extLst>
              </p:cNvPr>
              <p:cNvPicPr/>
              <p:nvPr/>
            </p:nvPicPr>
            <p:blipFill>
              <a:blip r:embed="rId4"/>
              <a:stretch>
                <a:fillRect/>
              </a:stretch>
            </p:blipFill>
            <p:spPr>
              <a:xfrm rot="594880">
                <a:off x="3920238" y="5623708"/>
                <a:ext cx="798480" cy="213840"/>
              </a:xfrm>
              <a:prstGeom prst="rect">
                <a:avLst/>
              </a:prstGeom>
            </p:spPr>
          </p:pic>
        </mc:Fallback>
      </mc:AlternateContent>
    </p:spTree>
    <p:extLst>
      <p:ext uri="{BB962C8B-B14F-4D97-AF65-F5344CB8AC3E}">
        <p14:creationId xmlns:p14="http://schemas.microsoft.com/office/powerpoint/2010/main" val="32447768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570C3-147F-4E1F-8049-E404E408F3B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33D7B5B-D45F-CF36-DF9D-628BD18EFFCE}"/>
              </a:ext>
            </a:extLst>
          </p:cNvPr>
          <p:cNvPicPr>
            <a:picLocks noChangeAspect="1"/>
          </p:cNvPicPr>
          <p:nvPr/>
        </p:nvPicPr>
        <p:blipFill>
          <a:blip r:embed="rId2"/>
          <a:srcRect/>
          <a:stretch/>
        </p:blipFill>
        <p:spPr>
          <a:xfrm>
            <a:off x="5111387" y="809412"/>
            <a:ext cx="6531340" cy="1998530"/>
          </a:xfrm>
          <a:prstGeom prst="rect">
            <a:avLst/>
          </a:prstGeom>
        </p:spPr>
      </p:pic>
      <p:sp>
        <p:nvSpPr>
          <p:cNvPr id="2" name="Slide Number Placeholder 1">
            <a:extLst>
              <a:ext uri="{FF2B5EF4-FFF2-40B4-BE49-F238E27FC236}">
                <a16:creationId xmlns:a16="http://schemas.microsoft.com/office/drawing/2014/main" id="{2E6C8209-218A-F2BF-65BD-813571538030}"/>
              </a:ext>
            </a:extLst>
          </p:cNvPr>
          <p:cNvSpPr>
            <a:spLocks noGrp="1"/>
          </p:cNvSpPr>
          <p:nvPr>
            <p:ph type="sldNum" sz="quarter" idx="12"/>
          </p:nvPr>
        </p:nvSpPr>
        <p:spPr/>
        <p:txBody>
          <a:bodyPr/>
          <a:lstStyle/>
          <a:p>
            <a:fld id="{EDD5F93E-BA5F-F548-A31E-0AA1C4D7945C}" type="slidenum">
              <a:rPr lang="en-US" smtClean="0"/>
              <a:pPr/>
              <a:t>98</a:t>
            </a:fld>
            <a:endParaRPr lang="en-US" dirty="0"/>
          </a:p>
        </p:txBody>
      </p:sp>
      <p:sp>
        <p:nvSpPr>
          <p:cNvPr id="3" name="Title 2">
            <a:extLst>
              <a:ext uri="{FF2B5EF4-FFF2-40B4-BE49-F238E27FC236}">
                <a16:creationId xmlns:a16="http://schemas.microsoft.com/office/drawing/2014/main" id="{259C69B6-5937-4076-FAF0-825589D6E3F0}"/>
              </a:ext>
            </a:extLst>
          </p:cNvPr>
          <p:cNvSpPr>
            <a:spLocks noGrp="1"/>
          </p:cNvSpPr>
          <p:nvPr>
            <p:ph type="title"/>
          </p:nvPr>
        </p:nvSpPr>
        <p:spPr/>
        <p:txBody>
          <a:bodyPr/>
          <a:lstStyle/>
          <a:p>
            <a:r>
              <a:rPr lang="en-US" dirty="0"/>
              <a:t>Viz Tool: Proppant, Conductivity, and Stress over time (0.1, 0.7, 5 yrs)</a:t>
            </a:r>
          </a:p>
        </p:txBody>
      </p:sp>
      <p:sp>
        <p:nvSpPr>
          <p:cNvPr id="8" name="TextBox 7">
            <a:extLst>
              <a:ext uri="{FF2B5EF4-FFF2-40B4-BE49-F238E27FC236}">
                <a16:creationId xmlns:a16="http://schemas.microsoft.com/office/drawing/2014/main" id="{A27A504E-0061-1E0D-F2FD-B5B4AB92508F}"/>
              </a:ext>
            </a:extLst>
          </p:cNvPr>
          <p:cNvSpPr txBox="1"/>
          <p:nvPr/>
        </p:nvSpPr>
        <p:spPr>
          <a:xfrm>
            <a:off x="586214" y="777882"/>
            <a:ext cx="3417615" cy="1200329"/>
          </a:xfrm>
          <a:prstGeom prst="rect">
            <a:avLst/>
          </a:prstGeom>
          <a:noFill/>
        </p:spPr>
        <p:txBody>
          <a:bodyPr wrap="square" rtlCol="0">
            <a:spAutoFit/>
          </a:bodyPr>
          <a:lstStyle/>
          <a:p>
            <a:pPr algn="l"/>
            <a:r>
              <a:rPr lang="en-US" dirty="0"/>
              <a:t>Cycle through timesteps (0.1, 0.7, and 5 yrs), and compare the proppant, conductivity, and stress distributions over time.</a:t>
            </a:r>
          </a:p>
        </p:txBody>
      </p:sp>
      <p:sp>
        <p:nvSpPr>
          <p:cNvPr id="13" name="TextBox 12">
            <a:extLst>
              <a:ext uri="{FF2B5EF4-FFF2-40B4-BE49-F238E27FC236}">
                <a16:creationId xmlns:a16="http://schemas.microsoft.com/office/drawing/2014/main" id="{C209051E-7D1F-3BCA-C13B-A9C179506C5F}"/>
              </a:ext>
            </a:extLst>
          </p:cNvPr>
          <p:cNvSpPr txBox="1"/>
          <p:nvPr/>
        </p:nvSpPr>
        <p:spPr>
          <a:xfrm>
            <a:off x="586214" y="2306789"/>
            <a:ext cx="3300000" cy="2585323"/>
          </a:xfrm>
          <a:prstGeom prst="rect">
            <a:avLst/>
          </a:prstGeom>
          <a:noFill/>
        </p:spPr>
        <p:txBody>
          <a:bodyPr wrap="square" rtlCol="0">
            <a:spAutoFit/>
          </a:bodyPr>
          <a:lstStyle/>
          <a:p>
            <a:pPr algn="l"/>
            <a:r>
              <a:rPr lang="en-US" u="sng" dirty="0"/>
              <a:t>Observations</a:t>
            </a:r>
            <a:r>
              <a:rPr lang="en-US" dirty="0"/>
              <a:t>:</a:t>
            </a:r>
          </a:p>
          <a:p>
            <a:pPr marL="285750" indent="-285750" algn="l">
              <a:buFont typeface="Arial" panose="020B0604020202020204" pitchFamily="34" charset="0"/>
              <a:buChar char="•"/>
            </a:pPr>
            <a:r>
              <a:rPr lang="en-US" dirty="0"/>
              <a:t>Proppant area stays the same over time.</a:t>
            </a:r>
          </a:p>
          <a:p>
            <a:pPr marL="285750" indent="-285750" algn="l">
              <a:buFont typeface="Arial" panose="020B0604020202020204" pitchFamily="34" charset="0"/>
              <a:buChar char="•"/>
            </a:pPr>
            <a:r>
              <a:rPr lang="en-US" dirty="0"/>
              <a:t>As effective normal stress increases over time, fracture conductivity decreases.</a:t>
            </a:r>
          </a:p>
          <a:p>
            <a:pPr marL="285750" indent="-285750" algn="l">
              <a:buFont typeface="Arial" panose="020B0604020202020204" pitchFamily="34" charset="0"/>
              <a:buChar char="•"/>
            </a:pPr>
            <a:r>
              <a:rPr lang="en-US" dirty="0"/>
              <a:t>Time dependent conductivity decline contributes between 0.7 and 5 yrs.</a:t>
            </a:r>
          </a:p>
        </p:txBody>
      </p:sp>
      <p:pic>
        <p:nvPicPr>
          <p:cNvPr id="4" name="Picture 3">
            <a:extLst>
              <a:ext uri="{FF2B5EF4-FFF2-40B4-BE49-F238E27FC236}">
                <a16:creationId xmlns:a16="http://schemas.microsoft.com/office/drawing/2014/main" id="{DB107DC5-A870-8C72-11B1-5276FE7F4BBF}"/>
              </a:ext>
            </a:extLst>
          </p:cNvPr>
          <p:cNvPicPr>
            <a:picLocks noChangeAspect="1"/>
          </p:cNvPicPr>
          <p:nvPr/>
        </p:nvPicPr>
        <p:blipFill>
          <a:blip r:embed="rId3"/>
          <a:srcRect/>
          <a:stretch/>
        </p:blipFill>
        <p:spPr>
          <a:xfrm>
            <a:off x="5114539" y="4753795"/>
            <a:ext cx="6525035" cy="2005387"/>
          </a:xfrm>
          <a:prstGeom prst="rect">
            <a:avLst/>
          </a:prstGeom>
        </p:spPr>
      </p:pic>
      <p:pic>
        <p:nvPicPr>
          <p:cNvPr id="5" name="Picture 4">
            <a:extLst>
              <a:ext uri="{FF2B5EF4-FFF2-40B4-BE49-F238E27FC236}">
                <a16:creationId xmlns:a16="http://schemas.microsoft.com/office/drawing/2014/main" id="{9B1A5C19-217D-0166-E0CE-79E9B38B594E}"/>
              </a:ext>
            </a:extLst>
          </p:cNvPr>
          <p:cNvPicPr>
            <a:picLocks noChangeAspect="1"/>
          </p:cNvPicPr>
          <p:nvPr/>
        </p:nvPicPr>
        <p:blipFill>
          <a:blip r:embed="rId4"/>
          <a:srcRect/>
          <a:stretch/>
        </p:blipFill>
        <p:spPr>
          <a:xfrm>
            <a:off x="5111079" y="2788247"/>
            <a:ext cx="6486745" cy="1986958"/>
          </a:xfrm>
          <a:prstGeom prst="rect">
            <a:avLst/>
          </a:prstGeom>
        </p:spPr>
      </p:pic>
      <p:sp>
        <p:nvSpPr>
          <p:cNvPr id="10" name="TextBox 9">
            <a:extLst>
              <a:ext uri="{FF2B5EF4-FFF2-40B4-BE49-F238E27FC236}">
                <a16:creationId xmlns:a16="http://schemas.microsoft.com/office/drawing/2014/main" id="{A31F442B-564C-1023-38EC-613B80078752}"/>
              </a:ext>
            </a:extLst>
          </p:cNvPr>
          <p:cNvSpPr txBox="1"/>
          <p:nvPr/>
        </p:nvSpPr>
        <p:spPr>
          <a:xfrm>
            <a:off x="4181383" y="1424213"/>
            <a:ext cx="879864" cy="338554"/>
          </a:xfrm>
          <a:prstGeom prst="rect">
            <a:avLst/>
          </a:prstGeom>
          <a:noFill/>
        </p:spPr>
        <p:txBody>
          <a:bodyPr wrap="square" rtlCol="0">
            <a:spAutoFit/>
          </a:bodyPr>
          <a:lstStyle/>
          <a:p>
            <a:pPr algn="l"/>
            <a:r>
              <a:rPr lang="en-US" sz="1600" dirty="0"/>
              <a:t>0.1 yrs</a:t>
            </a:r>
          </a:p>
        </p:txBody>
      </p:sp>
      <p:sp>
        <p:nvSpPr>
          <p:cNvPr id="11" name="TextBox 10">
            <a:extLst>
              <a:ext uri="{FF2B5EF4-FFF2-40B4-BE49-F238E27FC236}">
                <a16:creationId xmlns:a16="http://schemas.microsoft.com/office/drawing/2014/main" id="{3A8DCE8D-D02E-AC4E-F7AA-23108F1E7A1E}"/>
              </a:ext>
            </a:extLst>
          </p:cNvPr>
          <p:cNvSpPr txBox="1"/>
          <p:nvPr/>
        </p:nvSpPr>
        <p:spPr>
          <a:xfrm>
            <a:off x="4181383" y="3453863"/>
            <a:ext cx="879864" cy="338554"/>
          </a:xfrm>
          <a:prstGeom prst="rect">
            <a:avLst/>
          </a:prstGeom>
          <a:noFill/>
        </p:spPr>
        <p:txBody>
          <a:bodyPr wrap="square" rtlCol="0">
            <a:spAutoFit/>
          </a:bodyPr>
          <a:lstStyle/>
          <a:p>
            <a:pPr algn="l"/>
            <a:r>
              <a:rPr lang="en-US" sz="1600" dirty="0"/>
              <a:t>0.7 yrs</a:t>
            </a:r>
          </a:p>
        </p:txBody>
      </p:sp>
      <p:sp>
        <p:nvSpPr>
          <p:cNvPr id="12" name="TextBox 11">
            <a:extLst>
              <a:ext uri="{FF2B5EF4-FFF2-40B4-BE49-F238E27FC236}">
                <a16:creationId xmlns:a16="http://schemas.microsoft.com/office/drawing/2014/main" id="{854DA71B-C8BA-5AD3-19BD-535FD09AE36F}"/>
              </a:ext>
            </a:extLst>
          </p:cNvPr>
          <p:cNvSpPr txBox="1"/>
          <p:nvPr/>
        </p:nvSpPr>
        <p:spPr>
          <a:xfrm>
            <a:off x="4181382" y="5433787"/>
            <a:ext cx="879864" cy="338554"/>
          </a:xfrm>
          <a:prstGeom prst="rect">
            <a:avLst/>
          </a:prstGeom>
          <a:noFill/>
        </p:spPr>
        <p:txBody>
          <a:bodyPr wrap="square" rtlCol="0">
            <a:spAutoFit/>
          </a:bodyPr>
          <a:lstStyle/>
          <a:p>
            <a:pPr algn="l"/>
            <a:r>
              <a:rPr lang="en-US" sz="1600" dirty="0"/>
              <a:t>5 yrs</a:t>
            </a:r>
          </a:p>
        </p:txBody>
      </p:sp>
      <p:sp>
        <p:nvSpPr>
          <p:cNvPr id="7" name="Oval 6">
            <a:extLst>
              <a:ext uri="{FF2B5EF4-FFF2-40B4-BE49-F238E27FC236}">
                <a16:creationId xmlns:a16="http://schemas.microsoft.com/office/drawing/2014/main" id="{E9222710-56B2-E1BF-21AD-8337497403CC}"/>
              </a:ext>
            </a:extLst>
          </p:cNvPr>
          <p:cNvSpPr/>
          <p:nvPr/>
        </p:nvSpPr>
        <p:spPr>
          <a:xfrm>
            <a:off x="5150408" y="6521156"/>
            <a:ext cx="619533" cy="26065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2866DAE6-185D-97C4-DA95-08049CF7A22A}"/>
                  </a:ext>
                </a:extLst>
              </p14:cNvPr>
              <p14:cNvContentPartPr/>
              <p14:nvPr/>
            </p14:nvContentPartPr>
            <p14:xfrm rot="10304063">
              <a:off x="4101047" y="6482940"/>
              <a:ext cx="780840" cy="196200"/>
            </p14:xfrm>
          </p:contentPart>
        </mc:Choice>
        <mc:Fallback xmlns="">
          <p:pic>
            <p:nvPicPr>
              <p:cNvPr id="9" name="Ink 8">
                <a:extLst>
                  <a:ext uri="{FF2B5EF4-FFF2-40B4-BE49-F238E27FC236}">
                    <a16:creationId xmlns:a16="http://schemas.microsoft.com/office/drawing/2014/main" id="{2866DAE6-185D-97C4-DA95-08049CF7A22A}"/>
                  </a:ext>
                </a:extLst>
              </p:cNvPr>
              <p:cNvPicPr/>
              <p:nvPr/>
            </p:nvPicPr>
            <p:blipFill>
              <a:blip r:embed="rId6"/>
              <a:stretch>
                <a:fillRect/>
              </a:stretch>
            </p:blipFill>
            <p:spPr>
              <a:xfrm rot="10304063">
                <a:off x="4092047" y="6473940"/>
                <a:ext cx="798480" cy="213840"/>
              </a:xfrm>
              <a:prstGeom prst="rect">
                <a:avLst/>
              </a:prstGeom>
            </p:spPr>
          </p:pic>
        </mc:Fallback>
      </mc:AlternateContent>
      <p:sp>
        <p:nvSpPr>
          <p:cNvPr id="14" name="TextBox 13">
            <a:extLst>
              <a:ext uri="{FF2B5EF4-FFF2-40B4-BE49-F238E27FC236}">
                <a16:creationId xmlns:a16="http://schemas.microsoft.com/office/drawing/2014/main" id="{9CF7C8C3-FE88-42C5-5AF3-D74689FA71D2}"/>
              </a:ext>
            </a:extLst>
          </p:cNvPr>
          <p:cNvSpPr txBox="1"/>
          <p:nvPr/>
        </p:nvSpPr>
        <p:spPr>
          <a:xfrm>
            <a:off x="1980538" y="6312930"/>
            <a:ext cx="2133218" cy="338554"/>
          </a:xfrm>
          <a:prstGeom prst="rect">
            <a:avLst/>
          </a:prstGeom>
          <a:noFill/>
        </p:spPr>
        <p:txBody>
          <a:bodyPr wrap="square" rtlCol="0">
            <a:spAutoFit/>
          </a:bodyPr>
          <a:lstStyle/>
          <a:p>
            <a:pPr algn="l"/>
            <a:r>
              <a:rPr lang="en-US" sz="1600" dirty="0"/>
              <a:t>Change timestep here</a:t>
            </a:r>
          </a:p>
        </p:txBody>
      </p:sp>
      <p:sp>
        <p:nvSpPr>
          <p:cNvPr id="15" name="TextBox 14">
            <a:extLst>
              <a:ext uri="{FF2B5EF4-FFF2-40B4-BE49-F238E27FC236}">
                <a16:creationId xmlns:a16="http://schemas.microsoft.com/office/drawing/2014/main" id="{2CBCDBC3-4749-CC9F-1AE8-957F1CF46B59}"/>
              </a:ext>
            </a:extLst>
          </p:cNvPr>
          <p:cNvSpPr txBox="1"/>
          <p:nvPr/>
        </p:nvSpPr>
        <p:spPr>
          <a:xfrm>
            <a:off x="5353234" y="801362"/>
            <a:ext cx="1198358" cy="338554"/>
          </a:xfrm>
          <a:prstGeom prst="rect">
            <a:avLst/>
          </a:prstGeom>
          <a:noFill/>
        </p:spPr>
        <p:txBody>
          <a:bodyPr wrap="square" rtlCol="0">
            <a:spAutoFit/>
          </a:bodyPr>
          <a:lstStyle/>
          <a:p>
            <a:pPr algn="l"/>
            <a:r>
              <a:rPr lang="en-US" sz="1600" dirty="0"/>
              <a:t>Proppant </a:t>
            </a:r>
          </a:p>
        </p:txBody>
      </p:sp>
      <p:sp>
        <p:nvSpPr>
          <p:cNvPr id="16" name="TextBox 15">
            <a:extLst>
              <a:ext uri="{FF2B5EF4-FFF2-40B4-BE49-F238E27FC236}">
                <a16:creationId xmlns:a16="http://schemas.microsoft.com/office/drawing/2014/main" id="{0D8D8E13-BD4F-693A-89BC-CFA1918CF21E}"/>
              </a:ext>
            </a:extLst>
          </p:cNvPr>
          <p:cNvSpPr txBox="1"/>
          <p:nvPr/>
        </p:nvSpPr>
        <p:spPr>
          <a:xfrm>
            <a:off x="7538620" y="795285"/>
            <a:ext cx="1392315" cy="338554"/>
          </a:xfrm>
          <a:prstGeom prst="rect">
            <a:avLst/>
          </a:prstGeom>
          <a:noFill/>
        </p:spPr>
        <p:txBody>
          <a:bodyPr wrap="square" rtlCol="0">
            <a:spAutoFit/>
          </a:bodyPr>
          <a:lstStyle/>
          <a:p>
            <a:pPr algn="l"/>
            <a:r>
              <a:rPr lang="en-US" sz="1600" dirty="0"/>
              <a:t>Conductivity</a:t>
            </a:r>
          </a:p>
        </p:txBody>
      </p:sp>
      <p:sp>
        <p:nvSpPr>
          <p:cNvPr id="17" name="TextBox 16">
            <a:extLst>
              <a:ext uri="{FF2B5EF4-FFF2-40B4-BE49-F238E27FC236}">
                <a16:creationId xmlns:a16="http://schemas.microsoft.com/office/drawing/2014/main" id="{16D0A083-7882-F8C9-3BAF-716FDE81A300}"/>
              </a:ext>
            </a:extLst>
          </p:cNvPr>
          <p:cNvSpPr txBox="1"/>
          <p:nvPr/>
        </p:nvSpPr>
        <p:spPr>
          <a:xfrm>
            <a:off x="9926841" y="809412"/>
            <a:ext cx="1198358" cy="338554"/>
          </a:xfrm>
          <a:prstGeom prst="rect">
            <a:avLst/>
          </a:prstGeom>
          <a:noFill/>
        </p:spPr>
        <p:txBody>
          <a:bodyPr wrap="square" rtlCol="0">
            <a:spAutoFit/>
          </a:bodyPr>
          <a:lstStyle/>
          <a:p>
            <a:pPr algn="l"/>
            <a:r>
              <a:rPr lang="en-US" sz="1600" dirty="0"/>
              <a:t>Stress</a:t>
            </a:r>
          </a:p>
        </p:txBody>
      </p:sp>
    </p:spTree>
    <p:extLst>
      <p:ext uri="{BB962C8B-B14F-4D97-AF65-F5344CB8AC3E}">
        <p14:creationId xmlns:p14="http://schemas.microsoft.com/office/powerpoint/2010/main" val="317975368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6C7894-F2CA-231E-6AB0-3C8C5858CB19}"/>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D8642D3D-1951-B371-1A75-BB62F5C4B0BA}"/>
              </a:ext>
            </a:extLst>
          </p:cNvPr>
          <p:cNvPicPr>
            <a:picLocks noChangeAspect="1"/>
          </p:cNvPicPr>
          <p:nvPr/>
        </p:nvPicPr>
        <p:blipFill>
          <a:blip r:embed="rId2"/>
          <a:srcRect/>
          <a:stretch/>
        </p:blipFill>
        <p:spPr>
          <a:xfrm>
            <a:off x="586214" y="1592044"/>
            <a:ext cx="6209905" cy="4298706"/>
          </a:xfrm>
          <a:prstGeom prst="rect">
            <a:avLst/>
          </a:prstGeom>
        </p:spPr>
      </p:pic>
      <p:sp>
        <p:nvSpPr>
          <p:cNvPr id="2" name="Slide Number Placeholder 1">
            <a:extLst>
              <a:ext uri="{FF2B5EF4-FFF2-40B4-BE49-F238E27FC236}">
                <a16:creationId xmlns:a16="http://schemas.microsoft.com/office/drawing/2014/main" id="{5FE2BA1B-616C-8FBB-CD20-D167F5E93D59}"/>
              </a:ext>
            </a:extLst>
          </p:cNvPr>
          <p:cNvSpPr>
            <a:spLocks noGrp="1"/>
          </p:cNvSpPr>
          <p:nvPr>
            <p:ph type="sldNum" sz="quarter" idx="12"/>
          </p:nvPr>
        </p:nvSpPr>
        <p:spPr/>
        <p:txBody>
          <a:bodyPr/>
          <a:lstStyle/>
          <a:p>
            <a:fld id="{EDD5F93E-BA5F-F548-A31E-0AA1C4D7945C}" type="slidenum">
              <a:rPr lang="en-US" smtClean="0"/>
              <a:pPr/>
              <a:t>99</a:t>
            </a:fld>
            <a:endParaRPr lang="en-US" dirty="0"/>
          </a:p>
        </p:txBody>
      </p:sp>
      <p:sp>
        <p:nvSpPr>
          <p:cNvPr id="3" name="Title 2">
            <a:extLst>
              <a:ext uri="{FF2B5EF4-FFF2-40B4-BE49-F238E27FC236}">
                <a16:creationId xmlns:a16="http://schemas.microsoft.com/office/drawing/2014/main" id="{4C264AA1-92EA-5E13-ED77-50C71E65D86C}"/>
              </a:ext>
            </a:extLst>
          </p:cNvPr>
          <p:cNvSpPr>
            <a:spLocks noGrp="1"/>
          </p:cNvSpPr>
          <p:nvPr>
            <p:ph type="title"/>
          </p:nvPr>
        </p:nvSpPr>
        <p:spPr/>
        <p:txBody>
          <a:bodyPr/>
          <a:lstStyle/>
          <a:p>
            <a:r>
              <a:rPr lang="en-US" dirty="0"/>
              <a:t>Viz Tool: Pressure plot</a:t>
            </a:r>
          </a:p>
        </p:txBody>
      </p:sp>
      <p:sp>
        <p:nvSpPr>
          <p:cNvPr id="8" name="TextBox 7">
            <a:extLst>
              <a:ext uri="{FF2B5EF4-FFF2-40B4-BE49-F238E27FC236}">
                <a16:creationId xmlns:a16="http://schemas.microsoft.com/office/drawing/2014/main" id="{1E8D4777-DF18-32FD-2BEF-18ACE3998A68}"/>
              </a:ext>
            </a:extLst>
          </p:cNvPr>
          <p:cNvSpPr txBox="1"/>
          <p:nvPr/>
        </p:nvSpPr>
        <p:spPr>
          <a:xfrm>
            <a:off x="586214" y="777882"/>
            <a:ext cx="11094388" cy="369332"/>
          </a:xfrm>
          <a:prstGeom prst="rect">
            <a:avLst/>
          </a:prstGeom>
          <a:noFill/>
        </p:spPr>
        <p:txBody>
          <a:bodyPr wrap="square" rtlCol="0">
            <a:spAutoFit/>
          </a:bodyPr>
          <a:lstStyle/>
          <a:p>
            <a:pPr algn="l"/>
            <a:r>
              <a:rPr lang="en-US" dirty="0"/>
              <a:t>Expand the 3D pressure panel, and rescale the color bar.</a:t>
            </a:r>
          </a:p>
        </p:txBody>
      </p:sp>
      <p:sp>
        <p:nvSpPr>
          <p:cNvPr id="15" name="Rectangle 14">
            <a:extLst>
              <a:ext uri="{FF2B5EF4-FFF2-40B4-BE49-F238E27FC236}">
                <a16:creationId xmlns:a16="http://schemas.microsoft.com/office/drawing/2014/main" id="{E94D41DF-FAAC-923E-E88E-1F3B630D8A13}"/>
              </a:ext>
            </a:extLst>
          </p:cNvPr>
          <p:cNvSpPr/>
          <p:nvPr/>
        </p:nvSpPr>
        <p:spPr>
          <a:xfrm>
            <a:off x="5162100" y="5534481"/>
            <a:ext cx="1553025" cy="260656"/>
          </a:xfrm>
          <a:prstGeom prst="rect">
            <a:avLst/>
          </a:prstGeom>
          <a:noFill/>
          <a:ln w="28575">
            <a:solidFill>
              <a:srgbClr val="E712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FF688D6-E41A-BD19-1F77-53D3BF1EF378}"/>
              </a:ext>
            </a:extLst>
          </p:cNvPr>
          <p:cNvSpPr txBox="1"/>
          <p:nvPr/>
        </p:nvSpPr>
        <p:spPr>
          <a:xfrm>
            <a:off x="7115625" y="5473650"/>
            <a:ext cx="3257100" cy="1077218"/>
          </a:xfrm>
          <a:prstGeom prst="rect">
            <a:avLst/>
          </a:prstGeom>
          <a:noFill/>
        </p:spPr>
        <p:txBody>
          <a:bodyPr wrap="square" rtlCol="0">
            <a:spAutoFit/>
          </a:bodyPr>
          <a:lstStyle/>
          <a:p>
            <a:pPr algn="l"/>
            <a:r>
              <a:rPr lang="en-US" sz="1600" dirty="0"/>
              <a:t>Click on the max value to change scale – type desired value. Set the max pressure approximately equal to the reservoir pressure, ~7000 psi.</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579B2C87-2F4D-3233-EFB5-272130D99375}"/>
                  </a:ext>
                </a:extLst>
              </p14:cNvPr>
              <p14:cNvContentPartPr/>
              <p14:nvPr/>
            </p14:nvContentPartPr>
            <p14:xfrm>
              <a:off x="6267375" y="5975715"/>
              <a:ext cx="780840" cy="196200"/>
            </p14:xfrm>
          </p:contentPart>
        </mc:Choice>
        <mc:Fallback xmlns="">
          <p:pic>
            <p:nvPicPr>
              <p:cNvPr id="12" name="Ink 11">
                <a:extLst>
                  <a:ext uri="{FF2B5EF4-FFF2-40B4-BE49-F238E27FC236}">
                    <a16:creationId xmlns:a16="http://schemas.microsoft.com/office/drawing/2014/main" id="{579B2C87-2F4D-3233-EFB5-272130D99375}"/>
                  </a:ext>
                </a:extLst>
              </p:cNvPr>
              <p:cNvPicPr/>
              <p:nvPr/>
            </p:nvPicPr>
            <p:blipFill>
              <a:blip r:embed="rId4"/>
              <a:stretch>
                <a:fillRect/>
              </a:stretch>
            </p:blipFill>
            <p:spPr>
              <a:xfrm>
                <a:off x="6258375" y="5966715"/>
                <a:ext cx="798480" cy="213840"/>
              </a:xfrm>
              <a:prstGeom prst="rect">
                <a:avLst/>
              </a:prstGeom>
            </p:spPr>
          </p:pic>
        </mc:Fallback>
      </mc:AlternateContent>
      <p:sp>
        <p:nvSpPr>
          <p:cNvPr id="13" name="TextBox 12">
            <a:extLst>
              <a:ext uri="{FF2B5EF4-FFF2-40B4-BE49-F238E27FC236}">
                <a16:creationId xmlns:a16="http://schemas.microsoft.com/office/drawing/2014/main" id="{73CA938D-B8CA-051B-2F35-6ACE85E0BA0B}"/>
              </a:ext>
            </a:extLst>
          </p:cNvPr>
          <p:cNvSpPr txBox="1"/>
          <p:nvPr/>
        </p:nvSpPr>
        <p:spPr>
          <a:xfrm>
            <a:off x="7556517" y="1800733"/>
            <a:ext cx="4404886" cy="2308324"/>
          </a:xfrm>
          <a:prstGeom prst="rect">
            <a:avLst/>
          </a:prstGeom>
          <a:noFill/>
        </p:spPr>
        <p:txBody>
          <a:bodyPr wrap="square" rtlCol="0">
            <a:spAutoFit/>
          </a:bodyPr>
          <a:lstStyle/>
          <a:p>
            <a:pPr algn="l"/>
            <a:r>
              <a:rPr lang="en-US" u="sng" dirty="0"/>
              <a:t>Observations</a:t>
            </a:r>
            <a:r>
              <a:rPr lang="en-US" dirty="0"/>
              <a:t>:</a:t>
            </a:r>
          </a:p>
          <a:p>
            <a:pPr marL="285750" indent="-285750" algn="l">
              <a:buFont typeface="Arial" panose="020B0604020202020204" pitchFamily="34" charset="0"/>
              <a:buChar char="•"/>
            </a:pPr>
            <a:r>
              <a:rPr lang="en-US" dirty="0"/>
              <a:t>Medium pressure gradient after 5 yrs (~200 ft of low pressure around the wellbore)</a:t>
            </a:r>
          </a:p>
          <a:p>
            <a:pPr marL="285750" indent="-285750" algn="l">
              <a:buFont typeface="Arial" panose="020B0604020202020204" pitchFamily="34" charset="0"/>
              <a:buChar char="•"/>
            </a:pPr>
            <a:r>
              <a:rPr lang="en-US" dirty="0"/>
              <a:t>Some areas are being drawn down very effectively</a:t>
            </a:r>
          </a:p>
          <a:p>
            <a:pPr marL="285750" indent="-285750" algn="l">
              <a:buFont typeface="Arial" panose="020B0604020202020204" pitchFamily="34" charset="0"/>
              <a:buChar char="•"/>
            </a:pPr>
            <a:r>
              <a:rPr lang="en-US" dirty="0"/>
              <a:t>Combination fracture and matrix limiting</a:t>
            </a:r>
          </a:p>
          <a:p>
            <a:pPr marL="285750" indent="-285750" algn="l">
              <a:buFont typeface="Arial" panose="020B0604020202020204" pitchFamily="34" charset="0"/>
              <a:buChar char="•"/>
            </a:pPr>
            <a:r>
              <a:rPr lang="en-US" dirty="0"/>
              <a:t>Compare to oil production (next slide)</a:t>
            </a:r>
          </a:p>
        </p:txBody>
      </p:sp>
    </p:spTree>
    <p:extLst>
      <p:ext uri="{BB962C8B-B14F-4D97-AF65-F5344CB8AC3E}">
        <p14:creationId xmlns:p14="http://schemas.microsoft.com/office/powerpoint/2010/main" val="692556183"/>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887DA"/>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lgn="l">
          <a:buFont typeface="Arial" panose="020B0604020202020204" pitchFamily="34" charset="0"/>
          <a:buChar char="•"/>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63678</TotalTime>
  <Words>5800</Words>
  <Application>Microsoft Office PowerPoint</Application>
  <PresentationFormat>Widescreen</PresentationFormat>
  <Paragraphs>613</Paragraphs>
  <Slides>111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111</vt:i4>
      </vt:variant>
    </vt:vector>
  </HeadingPairs>
  <TitlesOfParts>
    <vt:vector size="115" baseType="lpstr">
      <vt:lpstr>Arial</vt:lpstr>
      <vt:lpstr>Calibri</vt:lpstr>
      <vt:lpstr>NeueHaasGroteskDisp Pro Lt</vt:lpstr>
      <vt:lpstr>Office Theme</vt:lpstr>
      <vt:lpstr>Bakken Simulation Tutorial</vt:lpstr>
      <vt:lpstr>Premise</vt:lpstr>
      <vt:lpstr>Phase 1: Model setup </vt:lpstr>
      <vt:lpstr>Phase 1 Overview</vt:lpstr>
      <vt:lpstr>Open ResFrac</vt:lpstr>
      <vt:lpstr>Login to ResFrac</vt:lpstr>
      <vt:lpstr>Create file path for new simulation (slide 1 of 2)</vt:lpstr>
      <vt:lpstr>Create file path for new simulation (slide 2 of 2)</vt:lpstr>
      <vt:lpstr>Create simulation from Bakken template</vt:lpstr>
      <vt:lpstr>Welcome panel: No modifications necessary</vt:lpstr>
      <vt:lpstr>Startup Panel: No modifications necessary</vt:lpstr>
      <vt:lpstr>Static model: Fluid pressure initialization method</vt:lpstr>
      <vt:lpstr>Static model: import formation properties (slide 1 of 4)</vt:lpstr>
      <vt:lpstr>Static model: import formation properties (slide 2 of 4)</vt:lpstr>
      <vt:lpstr>Static model: import formation properties (slide 3 of 4)</vt:lpstr>
      <vt:lpstr>Static model: import formation properties (slide 4 of 4)</vt:lpstr>
      <vt:lpstr>Static model: import formation properties from file (slide 1 of 6)</vt:lpstr>
      <vt:lpstr>Static model: import formation properties from file (slide 2 of 6)</vt:lpstr>
      <vt:lpstr>Static model: import formation properties from file (slide 3 of 6)</vt:lpstr>
      <vt:lpstr>Static model: import formation properties from file (slide 4 of 6)</vt:lpstr>
      <vt:lpstr>Static model: import formation properties from file (slide 5 of 6)</vt:lpstr>
      <vt:lpstr>Static model: import formation properties from file (slide 6 of 6)</vt:lpstr>
      <vt:lpstr>Static model: Geological Units table, upscaling</vt:lpstr>
      <vt:lpstr>Static model: Geological Units table, reorder columns</vt:lpstr>
      <vt:lpstr>Static model: Geological Units table, facies visibility</vt:lpstr>
      <vt:lpstr>Curve sets: delete unnecessary curve sets</vt:lpstr>
      <vt:lpstr>Curve sets: rename remaining two curve sets</vt:lpstr>
      <vt:lpstr>Static model: Geological Units table, assign curve sets (slide 1 of 2)</vt:lpstr>
      <vt:lpstr>Static model: Geological Units table, assign curve sets (slide 2 of 2)</vt:lpstr>
      <vt:lpstr>Static model: Geological Units table, modulus anisotropy &amp; embedment</vt:lpstr>
      <vt:lpstr>Static model: change SHmax azimuth</vt:lpstr>
      <vt:lpstr>Curve sets: set PDP using PDP wizard</vt:lpstr>
      <vt:lpstr>Curve sets: Check the PDP tables</vt:lpstr>
      <vt:lpstr>Wells and perfs: delete wells from template</vt:lpstr>
      <vt:lpstr>Wells and perfs: import wells from surveys (slide 1 of 4)</vt:lpstr>
      <vt:lpstr>Wells and perfs: import wells from surveys (slide 2 of 4)</vt:lpstr>
      <vt:lpstr>Wells and perfs: import wells from surveys (slide 3 of 4)</vt:lpstr>
      <vt:lpstr>Wells and perfs: import wells from surveys (slide 4 of 4)</vt:lpstr>
      <vt:lpstr>Wells and perfs: view well positions</vt:lpstr>
      <vt:lpstr>Wells and perfs: adjust landing zone of wells (slide 1 of 2)</vt:lpstr>
      <vt:lpstr>Wells and perfs: adjust landing zone of wells (slide 2 of 2)</vt:lpstr>
      <vt:lpstr>Wells and perfs: recheck well positions</vt:lpstr>
      <vt:lpstr>Wells and perfs: add stages</vt:lpstr>
      <vt:lpstr>Wells and perfs: expand well details and add clusters</vt:lpstr>
      <vt:lpstr>Wells and perfs: add external fractures</vt:lpstr>
      <vt:lpstr>Wells and perfs: check perforations in 3D image</vt:lpstr>
      <vt:lpstr>Meshing options: vertical mesh alignment wizard</vt:lpstr>
      <vt:lpstr>Fluid model: use black oil wizard</vt:lpstr>
      <vt:lpstr>Fracture options: No modifications necessary</vt:lpstr>
      <vt:lpstr>Proppants: add 100 mesh proppant</vt:lpstr>
      <vt:lpstr>Proppants: add 100 mesh to mixtures list</vt:lpstr>
      <vt:lpstr>Proppants: conductivity loss</vt:lpstr>
      <vt:lpstr>Water solutes: add slickwater (slide 1 of 4)</vt:lpstr>
      <vt:lpstr>Water solutes: add slickwater (slide 2 of 4)</vt:lpstr>
      <vt:lpstr>Water solutes: add slickwater (slide 3 of 4)</vt:lpstr>
      <vt:lpstr>Water solutes: add slickwater (slide 4 of 4)</vt:lpstr>
      <vt:lpstr>Well controls: add MB1 injection sequence (slide 1 of 3)</vt:lpstr>
      <vt:lpstr>Well controls: add MB1 injection sequence (slide 2 of 3)</vt:lpstr>
      <vt:lpstr>Well controls: add MB1 injection sequence (slide 3 of 3)</vt:lpstr>
      <vt:lpstr>Well controls: add MB1 shut-in after fracturing</vt:lpstr>
      <vt:lpstr>Well controls: add MB1 production sequence (slide 1 of 2)</vt:lpstr>
      <vt:lpstr>Well controls: add MB1 production sequence (slide 2 of 2)</vt:lpstr>
      <vt:lpstr>Well controls: check that production sequence added in correct location</vt:lpstr>
      <vt:lpstr>Output Options: check that additional line plots were added</vt:lpstr>
      <vt:lpstr>Well controls: max simulation time</vt:lpstr>
      <vt:lpstr>Well controls: set TF1 to isolate well</vt:lpstr>
      <vt:lpstr>Output options: add VFR and frac hit trackers</vt:lpstr>
      <vt:lpstr>Output options: Stress observation plane</vt:lpstr>
      <vt:lpstr>Output options: economic model</vt:lpstr>
      <vt:lpstr>Output options: add extra fracture info</vt:lpstr>
      <vt:lpstr>Save and Exit Builder</vt:lpstr>
      <vt:lpstr>Run Simulation (slide 1 of 2)</vt:lpstr>
      <vt:lpstr>Run Simulation (slide 2 of 2)</vt:lpstr>
      <vt:lpstr>Phase 2: Viz Tool</vt:lpstr>
      <vt:lpstr>Phase 2 Overview</vt:lpstr>
      <vt:lpstr>Visualize Simulation Results</vt:lpstr>
      <vt:lpstr>Viz Tool: Default View </vt:lpstr>
      <vt:lpstr>Viz Tool: Panel Grid (slide 1 of 3)</vt:lpstr>
      <vt:lpstr>Viz Tool: Panel Grid (slide 2 of 3)</vt:lpstr>
      <vt:lpstr>Viz Tool: Panel Grid (slide 3 of 3)</vt:lpstr>
      <vt:lpstr>Viz Tool: Selecting parameters to plot</vt:lpstr>
      <vt:lpstr>Viz Tool: Line Plot 1, Injection data (Well_MB1)</vt:lpstr>
      <vt:lpstr>Viz Tool: Line Plot 1, Injection data (Well_MB1) - zoom</vt:lpstr>
      <vt:lpstr>Viz Tool: Line Plot 1, Injection data (Well_MB1) - zoom</vt:lpstr>
      <vt:lpstr>Viz Tool: Line Plot 2, Production data (Well_MB1)</vt:lpstr>
      <vt:lpstr>Viz Tool: Line Plot 2, Production data (Well_MB1) - zoom</vt:lpstr>
      <vt:lpstr>Viz Tool: Line Plot 2, Production data (Well_MB1) – historical data</vt:lpstr>
      <vt:lpstr>Viz Tool: Line Plot 2, Production data (Well_MB1) – historical data view</vt:lpstr>
      <vt:lpstr>Viz Tool: Line Plot 2 – Manage Line Plot Data Sets</vt:lpstr>
      <vt:lpstr>Viz Tool: 3D plots, navigation</vt:lpstr>
      <vt:lpstr>Viz Tool: 3D plots, parameter selection</vt:lpstr>
      <vt:lpstr>Viz Tool: 3D plots, fracture view </vt:lpstr>
      <vt:lpstr>Viz Tool: 3D plots, fracture dimensions</vt:lpstr>
      <vt:lpstr>Viz Tool: 3D plots, stretch view </vt:lpstr>
      <vt:lpstr>Viz Tool: 3D plots, cluster efficiency</vt:lpstr>
      <vt:lpstr>Viz Tool: Proppant and Conductivity (5 yrs)</vt:lpstr>
      <vt:lpstr>Viz Tool: Proppant, Conductivity, and Stress over time</vt:lpstr>
      <vt:lpstr>Viz Tool: Proppant, Conductivity, and Stress over time (0.1, 0.7, 5 yrs)</vt:lpstr>
      <vt:lpstr>Viz Tool: Pressure plot</vt:lpstr>
      <vt:lpstr>Viz Tool: Compare Pressure plot to Cumulative Oil Production</vt:lpstr>
      <vt:lpstr>Viz Tool: Oil Production</vt:lpstr>
      <vt:lpstr>Viz Tool: Additional Outputs – VFR and frac hit trackers (Line Plot 1)</vt:lpstr>
      <vt:lpstr>Viz Tool: Additional Outputs – VFR and frac hit trackers (Line Plot 1)</vt:lpstr>
      <vt:lpstr>Viz Tool: Additional Outputs – Extra fracture info (Line Plot 1)</vt:lpstr>
      <vt:lpstr>Viz Tool: Additional Outputs – Extra fracture info (Line Plot 1)</vt:lpstr>
      <vt:lpstr>Viz Tool: Additional Outputs – Economics model (Line Plot 3)</vt:lpstr>
      <vt:lpstr>Viz Tool: Additional Outputs – Economics model (Line Plot 3)</vt:lpstr>
      <vt:lpstr>Viz Tool: Additional Outputs – Stress Observation Planes (slide 1 of 2)</vt:lpstr>
      <vt:lpstr>Viz Tool: Additional Outputs – Stress Observation Planes (slide 2 of 2)</vt:lpstr>
      <vt:lpstr>Phase 2 Conclusions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Jacula</dc:creator>
  <cp:lastModifiedBy>Chris Ponners</cp:lastModifiedBy>
  <cp:revision>282</cp:revision>
  <cp:lastPrinted>2021-07-12T19:29:26Z</cp:lastPrinted>
  <dcterms:created xsi:type="dcterms:W3CDTF">2021-05-28T22:32:43Z</dcterms:created>
  <dcterms:modified xsi:type="dcterms:W3CDTF">2025-07-01T18:51:28Z</dcterms:modified>
</cp:coreProperties>
</file>